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lvl1pPr defTabSz="457200">
      <a:defRPr>
        <a:latin typeface="Calibri"/>
        <a:ea typeface="Calibri"/>
        <a:cs typeface="Calibri"/>
        <a:sym typeface="Calibri"/>
      </a:defRPr>
    </a:lvl1pPr>
    <a:lvl2pPr indent="457200" defTabSz="457200">
      <a:defRPr>
        <a:latin typeface="Calibri"/>
        <a:ea typeface="Calibri"/>
        <a:cs typeface="Calibri"/>
        <a:sym typeface="Calibri"/>
      </a:defRPr>
    </a:lvl2pPr>
    <a:lvl3pPr indent="914400" defTabSz="457200">
      <a:defRPr>
        <a:latin typeface="Calibri"/>
        <a:ea typeface="Calibri"/>
        <a:cs typeface="Calibri"/>
        <a:sym typeface="Calibri"/>
      </a:defRPr>
    </a:lvl3pPr>
    <a:lvl4pPr indent="1371600" defTabSz="457200">
      <a:defRPr>
        <a:latin typeface="Calibri"/>
        <a:ea typeface="Calibri"/>
        <a:cs typeface="Calibri"/>
        <a:sym typeface="Calibri"/>
      </a:defRPr>
    </a:lvl4pPr>
    <a:lvl5pPr indent="1828800" defTabSz="457200">
      <a:defRPr>
        <a:latin typeface="Calibri"/>
        <a:ea typeface="Calibri"/>
        <a:cs typeface="Calibri"/>
        <a:sym typeface="Calibri"/>
      </a:defRPr>
    </a:lvl5pPr>
    <a:lvl6pPr indent="2286000" defTabSz="457200">
      <a:defRPr>
        <a:latin typeface="Calibri"/>
        <a:ea typeface="Calibri"/>
        <a:cs typeface="Calibri"/>
        <a:sym typeface="Calibri"/>
      </a:defRPr>
    </a:lvl6pPr>
    <a:lvl7pPr indent="2743200" defTabSz="457200">
      <a:defRPr>
        <a:latin typeface="Calibri"/>
        <a:ea typeface="Calibri"/>
        <a:cs typeface="Calibri"/>
        <a:sym typeface="Calibri"/>
      </a:defRPr>
    </a:lvl7pPr>
    <a:lvl8pPr indent="3200400" defTabSz="457200">
      <a:defRPr>
        <a:latin typeface="Calibri"/>
        <a:ea typeface="Calibri"/>
        <a:cs typeface="Calibri"/>
        <a:sym typeface="Calibri"/>
      </a:defRPr>
    </a:lvl8pPr>
    <a:lvl9pPr indent="3657600" defTabSz="457200">
      <a:defRPr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52"/>
  </p:normalViewPr>
  <p:slideViewPr>
    <p:cSldViewPr snapToGrid="0" snapToObjects="1" showGuide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rodia bestaand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één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twee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drie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vier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vijf</a:t>
            </a:r>
          </a:p>
        </p:txBody>
      </p:sp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FFFF"/>
                </a:solidFill>
              </a:rPr>
              <a:t>Titeltekst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volg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Modelachtergrond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4568"/>
            <a:ext cx="9144000" cy="6853433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>
            <a:spLocks noGrp="1"/>
          </p:cNvSpPr>
          <p:nvPr>
            <p:ph type="body" idx="1"/>
          </p:nvPr>
        </p:nvSpPr>
        <p:spPr>
          <a:xfrm>
            <a:off x="664312" y="1082210"/>
            <a:ext cx="6808787" cy="835080"/>
          </a:xfrm>
          <a:prstGeom prst="rect">
            <a:avLst/>
          </a:prstGeom>
        </p:spPr>
        <p:txBody>
          <a:bodyPr/>
          <a:lstStyle>
            <a:lvl1pPr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1pPr>
            <a:lvl2pPr marL="947057" indent="-489857"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2pPr>
            <a:lvl3pPr marL="1371600" indent="-457200"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3pPr>
            <a:lvl4pPr marL="1920239" indent="-548639"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4pPr>
            <a:lvl5pPr marL="2377439" indent="-548639"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één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twee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drie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vier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vijf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volgdia me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664312" y="1082210"/>
            <a:ext cx="6808787" cy="835080"/>
          </a:xfrm>
          <a:prstGeom prst="rect">
            <a:avLst/>
          </a:prstGeom>
        </p:spPr>
        <p:txBody>
          <a:bodyPr/>
          <a:lstStyle>
            <a:lvl1pPr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1pPr>
            <a:lvl2pPr marL="947057" indent="-489857"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2pPr>
            <a:lvl3pPr marL="1371600" indent="-457200"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3pPr>
            <a:lvl4pPr marL="1920239" indent="-548639"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4pPr>
            <a:lvl5pPr marL="2377439" indent="-548639">
              <a:spcBef>
                <a:spcPts val="1100"/>
              </a:spcBef>
              <a:defRPr sz="4800" b="1">
                <a:solidFill>
                  <a:srgbClr val="49494B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één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twee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drie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vier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Hoofdtekst - niveau vijf</a:t>
            </a:r>
          </a:p>
        </p:txBody>
      </p:sp>
      <p:pic>
        <p:nvPicPr>
          <p:cNvPr id="16" name="Modelachtergrond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2284"/>
            <a:ext cx="9144000" cy="685343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9200347_xxl.jpg"/>
          <p:cNvPicPr/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3855" y="-207556"/>
            <a:ext cx="9157855" cy="664645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-7560" y="3785420"/>
            <a:ext cx="9151561" cy="3072581"/>
          </a:xfrm>
          <a:prstGeom prst="rect">
            <a:avLst/>
          </a:prstGeom>
          <a:solidFill>
            <a:srgbClr val="F09700">
              <a:alpha val="90000"/>
            </a:srgbClr>
          </a:solidFill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" name="image2.png" descr="footer_beginpagina.png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-7558" y="5588613"/>
            <a:ext cx="9159118" cy="1276946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741571" y="5063047"/>
            <a:ext cx="7952324" cy="1794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één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twee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drie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vier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Hoofdtekst - niveau vijf</a:t>
            </a:r>
          </a:p>
        </p:txBody>
      </p:sp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705316" y="4304169"/>
            <a:ext cx="7988579" cy="758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FFFF"/>
                </a:solidFill>
              </a:rPr>
              <a:t>Titeltekst</a:t>
            </a:r>
          </a:p>
        </p:txBody>
      </p:sp>
      <p:pic>
        <p:nvPicPr>
          <p:cNvPr id="7" name="image3.png" descr="typo_jeugdbond.png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3263617" y="3031202"/>
            <a:ext cx="5460517" cy="1165523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txStyles>
    <p:titleStyle>
      <a:lvl1pPr defTabSz="457200">
        <a:defRPr sz="4400" b="1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1pPr>
      <a:lvl2pPr defTabSz="457200">
        <a:defRPr sz="4400" b="1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2pPr>
      <a:lvl3pPr defTabSz="457200">
        <a:defRPr sz="4400" b="1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3pPr>
      <a:lvl4pPr defTabSz="457200">
        <a:defRPr sz="4400" b="1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4pPr>
      <a:lvl5pPr defTabSz="457200">
        <a:defRPr sz="4400" b="1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5pPr>
      <a:lvl6pPr defTabSz="457200">
        <a:defRPr sz="4400" b="1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6pPr>
      <a:lvl7pPr defTabSz="457200">
        <a:defRPr sz="4400" b="1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7pPr>
      <a:lvl8pPr defTabSz="457200">
        <a:defRPr sz="4400" b="1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8pPr>
      <a:lvl9pPr defTabSz="457200">
        <a:defRPr sz="4400" b="1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9pPr>
    </p:titleStyle>
    <p:bodyStyle>
      <a:lvl1pPr defTabSz="457200">
        <a:spcBef>
          <a:spcPts val="500"/>
        </a:spcBef>
        <a:defRPr sz="2400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1pPr>
      <a:lvl2pPr marL="702128" indent="-244928" defTabSz="457200">
        <a:spcBef>
          <a:spcPts val="500"/>
        </a:spcBef>
        <a:buSzPct val="100000"/>
        <a:buChar char="–"/>
        <a:defRPr sz="2400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2pPr>
      <a:lvl3pPr marL="1143000" indent="-228600" defTabSz="457200">
        <a:spcBef>
          <a:spcPts val="500"/>
        </a:spcBef>
        <a:buSzPct val="100000"/>
        <a:buChar char="•"/>
        <a:defRPr sz="2400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3pPr>
      <a:lvl4pPr marL="1645920" indent="-274320" defTabSz="457200">
        <a:spcBef>
          <a:spcPts val="500"/>
        </a:spcBef>
        <a:buSzPct val="100000"/>
        <a:buChar char="–"/>
        <a:defRPr sz="2400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4pPr>
      <a:lvl5pPr marL="2103120" indent="-274320" defTabSz="457200">
        <a:spcBef>
          <a:spcPts val="500"/>
        </a:spcBef>
        <a:buSzPct val="100000"/>
        <a:buChar char="»"/>
        <a:defRPr sz="2400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5pPr>
      <a:lvl6pPr marL="2560320" indent="-274320" defTabSz="457200">
        <a:spcBef>
          <a:spcPts val="500"/>
        </a:spcBef>
        <a:buSzPct val="100000"/>
        <a:buChar char="•"/>
        <a:defRPr sz="2400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6pPr>
      <a:lvl7pPr marL="3017520" indent="-274320" defTabSz="457200">
        <a:spcBef>
          <a:spcPts val="500"/>
        </a:spcBef>
        <a:buSzPct val="100000"/>
        <a:buChar char="•"/>
        <a:defRPr sz="2400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7pPr>
      <a:lvl8pPr marL="3474720" indent="-274320" defTabSz="457200">
        <a:spcBef>
          <a:spcPts val="500"/>
        </a:spcBef>
        <a:buSzPct val="100000"/>
        <a:buChar char="•"/>
        <a:defRPr sz="2400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8pPr>
      <a:lvl9pPr marL="3931920" indent="-274320" defTabSz="457200">
        <a:spcBef>
          <a:spcPts val="500"/>
        </a:spcBef>
        <a:buSzPct val="100000"/>
        <a:buChar char="•"/>
        <a:defRPr sz="2400">
          <a:solidFill>
            <a:srgbClr val="FFFFFF"/>
          </a:solidFill>
          <a:latin typeface="Trebuchet MS"/>
          <a:ea typeface="Trebuchet MS"/>
          <a:cs typeface="Trebuchet MS"/>
          <a:sym typeface="Trebuchet MS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nl-NL" dirty="0" err="1" smtClean="0"/>
              <a:t>AanZet</a:t>
            </a:r>
            <a:r>
              <a:rPr lang="nl-NL" dirty="0" smtClean="0"/>
              <a:t> </a:t>
            </a:r>
            <a:endParaRPr dirty="0"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FFFF"/>
                </a:solidFill>
              </a:rPr>
              <a:t>Bidden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7839" y="4988028"/>
            <a:ext cx="705395" cy="44011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664313" y="1082210"/>
            <a:ext cx="7812000" cy="831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Verwerkingsopdracht (2)</a:t>
            </a:r>
          </a:p>
        </p:txBody>
      </p:sp>
      <p:sp>
        <p:nvSpPr>
          <p:cNvPr id="53" name="Shape 53"/>
          <p:cNvSpPr/>
          <p:nvPr/>
        </p:nvSpPr>
        <p:spPr>
          <a:xfrm>
            <a:off x="664310" y="2077080"/>
            <a:ext cx="7812004" cy="2088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Welke onderwerpen komen veel voor?</a:t>
            </a:r>
          </a:p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Wat zijn jouw doelen met het gebed?</a:t>
            </a:r>
          </a:p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Zijn de gebedspunten vergelijkbaar met de gebedspunten van Jezus?</a:t>
            </a:r>
          </a:p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Waar zou je meer voor kunnen bidden?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7206700_l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890835"/>
            <a:ext cx="4297547" cy="5201396"/>
          </a:xfrm>
          <a:prstGeom prst="rect">
            <a:avLst/>
          </a:prstGeom>
          <a:ln w="12700">
            <a:miter lim="400000"/>
          </a:ln>
          <a:effectLst>
            <a:outerShdw blurRad="254000" dist="88900" rotWithShape="0">
              <a:srgbClr val="535353">
                <a:alpha val="70000"/>
              </a:srgbClr>
            </a:outerShdw>
          </a:effectLst>
        </p:spPr>
      </p:pic>
      <p:sp>
        <p:nvSpPr>
          <p:cNvPr id="56" name="Shape 56"/>
          <p:cNvSpPr/>
          <p:nvPr/>
        </p:nvSpPr>
        <p:spPr>
          <a:xfrm>
            <a:off x="4825247" y="2077080"/>
            <a:ext cx="3651067" cy="1733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Schriftgedeelten:</a:t>
            </a:r>
          </a:p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	Lukas 18 : 1 	– 8</a:t>
            </a:r>
          </a:p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	Lukas 18 : 9 	– 14</a:t>
            </a:r>
          </a:p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	Lukas 18 : 35	- 43</a:t>
            </a:r>
          </a:p>
        </p:txBody>
      </p:sp>
      <p:sp>
        <p:nvSpPr>
          <p:cNvPr id="57" name="Shape 57"/>
          <p:cNvSpPr/>
          <p:nvPr/>
        </p:nvSpPr>
        <p:spPr>
          <a:xfrm>
            <a:off x="537313" y="1094910"/>
            <a:ext cx="7812000" cy="831601"/>
          </a:xfrm>
          <a:prstGeom prst="rect">
            <a:avLst/>
          </a:prstGeom>
          <a:solidFill>
            <a:srgbClr val="FFFFFF">
              <a:alpha val="70000"/>
            </a:srgbClr>
          </a:solidFill>
          <a:ln w="12700">
            <a:miter lim="400000"/>
          </a:ln>
        </p:spPr>
        <p:txBody>
          <a:bodyPr lIns="0" tIns="0" rIns="0" bIns="0">
            <a:normAutofit/>
          </a:bodyPr>
          <a:lstStyle/>
          <a:p>
            <a:pPr lvl="0">
              <a:spcBef>
                <a:spcPts val="1100"/>
              </a:spcBef>
              <a:defRPr sz="4800" b="1">
                <a:solidFill>
                  <a:srgbClr val="49494B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body" idx="1"/>
          </p:nvPr>
        </p:nvSpPr>
        <p:spPr>
          <a:xfrm>
            <a:off x="664313" y="1094910"/>
            <a:ext cx="7812000" cy="831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Verwerkingsopdracht (3)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664311" y="1082210"/>
            <a:ext cx="7812000" cy="831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Introductieopdracht (1)</a:t>
            </a:r>
          </a:p>
        </p:txBody>
      </p:sp>
      <p:sp>
        <p:nvSpPr>
          <p:cNvPr id="24" name="Shape 24"/>
          <p:cNvSpPr/>
          <p:nvPr/>
        </p:nvSpPr>
        <p:spPr>
          <a:xfrm>
            <a:off x="664312" y="2077080"/>
            <a:ext cx="5893244" cy="25006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lang="nl-NL"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Zoek verschillende Bijbelgedeelten op die over bidden gaan.</a:t>
            </a:r>
            <a:endParaRPr sz="2400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lvl="8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Wat</a:t>
            </a:r>
            <a:r>
              <a:rPr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nl-NL"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staat er in</a:t>
            </a:r>
            <a:r>
              <a:rPr lang="nl-NL"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dit gedeelte over bidden</a:t>
            </a:r>
            <a:r>
              <a:rPr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?</a:t>
            </a:r>
            <a:endParaRPr lang="nl-NL" sz="2400" dirty="0" smtClean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lvl="8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lang="nl-NL"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Wat betekent dit?</a:t>
            </a:r>
            <a:endParaRPr sz="2400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Wat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nl-NL"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betekent dit voor jou?</a:t>
            </a:r>
            <a:endParaRPr sz="2400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664311" y="1082210"/>
            <a:ext cx="7812000" cy="831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Introductieopdracht (2)</a:t>
            </a:r>
          </a:p>
        </p:txBody>
      </p:sp>
      <p:sp>
        <p:nvSpPr>
          <p:cNvPr id="27" name="Shape 27"/>
          <p:cNvSpPr/>
          <p:nvPr/>
        </p:nvSpPr>
        <p:spPr>
          <a:xfrm>
            <a:off x="664312" y="2077080"/>
            <a:ext cx="7812000" cy="1264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Waar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bid 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je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voor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en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waarom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?</a:t>
            </a:r>
          </a:p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Noem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tenminste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drie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onderwerpen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en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schrijf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deze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op</a:t>
            </a:r>
            <a:r>
              <a:rPr lang="nl-NL"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sz="2400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24534059_xl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0" y="763041"/>
            <a:ext cx="4572000" cy="4780956"/>
          </a:xfrm>
          <a:prstGeom prst="rect">
            <a:avLst/>
          </a:prstGeom>
          <a:ln w="12700">
            <a:miter lim="400000"/>
          </a:ln>
          <a:effectLst>
            <a:outerShdw blurRad="254000" dist="127000" dir="8100000" rotWithShape="0">
              <a:srgbClr val="535353">
                <a:alpha val="70000"/>
              </a:srgbClr>
            </a:outerShdw>
          </a:effectLst>
        </p:spPr>
      </p:pic>
      <p:sp>
        <p:nvSpPr>
          <p:cNvPr id="30" name="Shape 30"/>
          <p:cNvSpPr>
            <a:spLocks noGrp="1"/>
          </p:cNvSpPr>
          <p:nvPr>
            <p:ph type="body" idx="1"/>
          </p:nvPr>
        </p:nvSpPr>
        <p:spPr>
          <a:xfrm>
            <a:off x="664311" y="1082210"/>
            <a:ext cx="7812000" cy="831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Bidden</a:t>
            </a:r>
          </a:p>
        </p:txBody>
      </p:sp>
      <p:sp>
        <p:nvSpPr>
          <p:cNvPr id="31" name="Shape 31"/>
          <p:cNvSpPr/>
          <p:nvPr/>
        </p:nvSpPr>
        <p:spPr>
          <a:xfrm>
            <a:off x="664312" y="2077080"/>
            <a:ext cx="6562726" cy="1304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Waarom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bidden</a:t>
            </a:r>
          </a:p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Hoe bidden</a:t>
            </a:r>
          </a:p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Wat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bidden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11169918_xxl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083573" y="2077079"/>
            <a:ext cx="4060427" cy="3460097"/>
          </a:xfrm>
          <a:prstGeom prst="rect">
            <a:avLst/>
          </a:prstGeom>
          <a:ln w="12700">
            <a:miter lim="400000"/>
          </a:ln>
          <a:effectLst>
            <a:outerShdw blurRad="254000" dist="88900" dir="13500000" rotWithShape="0">
              <a:srgbClr val="535353">
                <a:alpha val="70000"/>
              </a:srgbClr>
            </a:outerShdw>
          </a:effectLst>
        </p:spPr>
      </p:pic>
      <p:sp>
        <p:nvSpPr>
          <p:cNvPr id="34" name="Shape 34"/>
          <p:cNvSpPr/>
          <p:nvPr/>
        </p:nvSpPr>
        <p:spPr>
          <a:xfrm>
            <a:off x="664311" y="1082210"/>
            <a:ext cx="7812000" cy="8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100"/>
              </a:spcBef>
              <a:defRPr sz="4800" b="1">
                <a:solidFill>
                  <a:srgbClr val="49494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Waarom bidden (1)</a:t>
            </a:r>
          </a:p>
        </p:txBody>
      </p:sp>
      <p:sp>
        <p:nvSpPr>
          <p:cNvPr id="35" name="Shape 35"/>
          <p:cNvSpPr/>
          <p:nvPr/>
        </p:nvSpPr>
        <p:spPr>
          <a:xfrm>
            <a:off x="664312" y="2077079"/>
            <a:ext cx="4159937" cy="3639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Jezus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’ bidden op de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aarde</a:t>
            </a:r>
            <a:endParaRPr sz="2400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Bidt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tot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Zijn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Vader</a:t>
            </a:r>
            <a:endParaRPr sz="2800" dirty="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‘s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Ochtends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vroeg</a:t>
            </a:r>
            <a:endParaRPr sz="2800" dirty="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…</a:t>
            </a:r>
            <a:endParaRPr sz="2800" dirty="0"/>
          </a:p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Christus</a:t>
            </a:r>
            <a:r>
              <a:rPr sz="24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bidt</a:t>
            </a:r>
            <a:r>
              <a:rPr sz="24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in de </a:t>
            </a: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hemel</a:t>
            </a:r>
            <a:endParaRPr sz="2400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Bidt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voor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Zijn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kinderen</a:t>
            </a:r>
            <a:endParaRPr sz="2800" dirty="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Basis van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Zijn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volbrachte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offer</a:t>
            </a:r>
            <a:endParaRPr sz="2800" dirty="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Voor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eeuwig</a:t>
            </a:r>
            <a:endParaRPr sz="2800" dirty="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6287126_xl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160579" y="763587"/>
            <a:ext cx="3983421" cy="4780013"/>
          </a:xfrm>
          <a:prstGeom prst="rect">
            <a:avLst/>
          </a:prstGeom>
          <a:ln w="12700">
            <a:miter lim="400000"/>
          </a:ln>
          <a:effectLst>
            <a:outerShdw blurRad="254000" dist="88900" dir="10800000" rotWithShape="0">
              <a:srgbClr val="535353">
                <a:alpha val="70000"/>
              </a:srgbClr>
            </a:outerShdw>
          </a:effectLst>
        </p:spPr>
      </p:pic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664311" y="1082210"/>
            <a:ext cx="7812000" cy="831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Waarom bidden (2)</a:t>
            </a:r>
          </a:p>
        </p:txBody>
      </p:sp>
      <p:sp>
        <p:nvSpPr>
          <p:cNvPr id="39" name="Shape 39"/>
          <p:cNvSpPr/>
          <p:nvPr/>
        </p:nvSpPr>
        <p:spPr>
          <a:xfrm>
            <a:off x="664312" y="2077080"/>
            <a:ext cx="4496268" cy="250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342900" lvl="0" indent="-342900">
              <a:spcBef>
                <a:spcPts val="5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Het bidden van mensen</a:t>
            </a:r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Ontmoet God</a:t>
            </a:r>
            <a:endParaRPr sz="280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Je leven overgeven aan God</a:t>
            </a:r>
            <a:endParaRPr sz="280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Bidden gaat samen met Bijbel lezen</a:t>
            </a:r>
            <a:endParaRPr sz="280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Erken je afhankelijkheid</a:t>
            </a:r>
            <a:endParaRPr sz="280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Uit je dankbaarheid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664311" y="1082210"/>
            <a:ext cx="7812000" cy="8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100"/>
              </a:spcBef>
              <a:defRPr sz="4800" b="1">
                <a:solidFill>
                  <a:srgbClr val="49494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Hoe bidden?</a:t>
            </a:r>
          </a:p>
        </p:txBody>
      </p:sp>
      <p:sp>
        <p:nvSpPr>
          <p:cNvPr id="42" name="Shape 42"/>
          <p:cNvSpPr/>
          <p:nvPr/>
        </p:nvSpPr>
        <p:spPr>
          <a:xfrm>
            <a:off x="664312" y="2077080"/>
            <a:ext cx="6562726" cy="3049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Gebedstijden</a:t>
            </a:r>
            <a:endParaRPr sz="2400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Elk moment van de dag</a:t>
            </a:r>
            <a:endParaRPr sz="2800" dirty="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Vaste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momenten</a:t>
            </a:r>
            <a:endParaRPr sz="2800" dirty="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Rond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het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eten</a:t>
            </a:r>
            <a:endParaRPr sz="2800" dirty="0"/>
          </a:p>
          <a:p>
            <a:pPr marL="342900" lvl="0" indent="-342900">
              <a:spcBef>
                <a:spcPts val="500"/>
              </a:spcBef>
              <a:buSzPct val="100000"/>
              <a:buFont typeface="Arial"/>
              <a:buChar char="•"/>
            </a:pPr>
            <a:r>
              <a:rPr sz="24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Gebedshouding</a:t>
            </a:r>
            <a:endParaRPr sz="2400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Richt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het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gebed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volledig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op de </a:t>
            </a:r>
            <a:r>
              <a:rPr sz="2000" dirty="0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H</a:t>
            </a:r>
            <a:r>
              <a:rPr lang="nl-NL" sz="2000" dirty="0" err="1" smtClean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eere</a:t>
            </a:r>
            <a:endParaRPr sz="2800" dirty="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Ruimte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zonder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afleiding</a:t>
            </a:r>
            <a:endParaRPr sz="2800" dirty="0"/>
          </a:p>
          <a:p>
            <a:pPr marL="987878" lvl="1" indent="-244928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</a:pP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Haal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de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afleiding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weg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of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zet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dit</a:t>
            </a:r>
            <a:r>
              <a:rPr sz="2000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000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uit</a:t>
            </a:r>
            <a:endParaRPr sz="2000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3778573_xl kopie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50128" y="904066"/>
            <a:ext cx="3728112" cy="4608460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>
            <a:spLocks noGrp="1"/>
          </p:cNvSpPr>
          <p:nvPr>
            <p:ph type="body" idx="1"/>
          </p:nvPr>
        </p:nvSpPr>
        <p:spPr>
          <a:xfrm>
            <a:off x="664311" y="1082210"/>
            <a:ext cx="7812000" cy="831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Wat bidden?</a:t>
            </a:r>
          </a:p>
        </p:txBody>
      </p:sp>
      <p:sp>
        <p:nvSpPr>
          <p:cNvPr id="46" name="Shape 46"/>
          <p:cNvSpPr/>
          <p:nvPr/>
        </p:nvSpPr>
        <p:spPr>
          <a:xfrm>
            <a:off x="664312" y="2077080"/>
            <a:ext cx="4500118" cy="3511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Gods grootheid en heiligheid laten doorklinken in de </a:t>
            </a:r>
            <a:r>
              <a:rPr sz="2400" b="1" u="sng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aanhef</a:t>
            </a:r>
            <a:endParaRPr sz="240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In het gebed gaat het in de eerste plaats om de </a:t>
            </a:r>
            <a:r>
              <a:rPr sz="2400" b="1" u="sng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eer van God</a:t>
            </a:r>
            <a:endParaRPr sz="240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In de laatste drie gebeden gaat het om de </a:t>
            </a:r>
            <a:r>
              <a:rPr sz="2400" b="1" u="sng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nood van mensen</a:t>
            </a:r>
            <a:endParaRPr sz="240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>
              <a:spcBef>
                <a:spcPts val="500"/>
              </a:spcBef>
            </a:pP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De </a:t>
            </a:r>
            <a:r>
              <a:rPr sz="2400" b="1" u="sng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lofprijzing</a:t>
            </a:r>
            <a:r>
              <a:rPr sz="2400" b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is de afsluiting van het gebed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xfrm>
            <a:off x="664313" y="1082210"/>
            <a:ext cx="7812000" cy="831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 b="1">
                <a:solidFill>
                  <a:srgbClr val="49494B"/>
                </a:solidFill>
              </a:rPr>
              <a:t>Verwerkingsopdracht (1)</a:t>
            </a:r>
          </a:p>
        </p:txBody>
      </p:sp>
      <p:sp>
        <p:nvSpPr>
          <p:cNvPr id="49" name="Shape 49"/>
          <p:cNvSpPr/>
          <p:nvPr/>
        </p:nvSpPr>
        <p:spPr>
          <a:xfrm>
            <a:off x="664311" y="2077080"/>
            <a:ext cx="3574801" cy="1569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500"/>
              </a:spcBef>
              <a:defRPr sz="24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 err="1">
                <a:solidFill>
                  <a:srgbClr val="595959"/>
                </a:solidFill>
              </a:rPr>
              <a:t>Schrijf</a:t>
            </a:r>
            <a:r>
              <a:rPr sz="2400" dirty="0">
                <a:solidFill>
                  <a:srgbClr val="595959"/>
                </a:solidFill>
              </a:rPr>
              <a:t> </a:t>
            </a:r>
            <a:r>
              <a:rPr sz="2400" dirty="0" err="1">
                <a:solidFill>
                  <a:srgbClr val="595959"/>
                </a:solidFill>
              </a:rPr>
              <a:t>een</a:t>
            </a:r>
            <a:r>
              <a:rPr sz="2400" dirty="0">
                <a:solidFill>
                  <a:srgbClr val="595959"/>
                </a:solidFill>
              </a:rPr>
              <a:t> </a:t>
            </a:r>
            <a:r>
              <a:rPr sz="2400" dirty="0" err="1">
                <a:solidFill>
                  <a:srgbClr val="595959"/>
                </a:solidFill>
              </a:rPr>
              <a:t>stukje</a:t>
            </a:r>
            <a:r>
              <a:rPr sz="2400" dirty="0">
                <a:solidFill>
                  <a:srgbClr val="595959"/>
                </a:solidFill>
              </a:rPr>
              <a:t> </a:t>
            </a:r>
            <a:r>
              <a:rPr sz="2400" dirty="0" err="1">
                <a:solidFill>
                  <a:srgbClr val="595959"/>
                </a:solidFill>
              </a:rPr>
              <a:t>evangelisatiemateriaal</a:t>
            </a:r>
            <a:r>
              <a:rPr sz="2400" dirty="0">
                <a:solidFill>
                  <a:srgbClr val="595959"/>
                </a:solidFill>
              </a:rPr>
              <a:t> over </a:t>
            </a:r>
            <a:r>
              <a:rPr lang="nl-NL" sz="2400" dirty="0" smtClean="0">
                <a:solidFill>
                  <a:srgbClr val="595959"/>
                </a:solidFill>
              </a:rPr>
              <a:t>een</a:t>
            </a:r>
            <a:r>
              <a:rPr sz="2400" dirty="0" smtClean="0">
                <a:solidFill>
                  <a:srgbClr val="595959"/>
                </a:solidFill>
              </a:rPr>
              <a:t> </a:t>
            </a:r>
            <a:r>
              <a:rPr sz="2400" dirty="0">
                <a:solidFill>
                  <a:srgbClr val="595959"/>
                </a:solidFill>
              </a:rPr>
              <a:t>van de </a:t>
            </a:r>
            <a:r>
              <a:rPr lang="nl-NL" sz="2400" dirty="0" smtClean="0">
                <a:solidFill>
                  <a:srgbClr val="595959"/>
                </a:solidFill>
              </a:rPr>
              <a:t>vier</a:t>
            </a:r>
            <a:r>
              <a:rPr sz="2400" dirty="0" smtClean="0">
                <a:solidFill>
                  <a:srgbClr val="595959"/>
                </a:solidFill>
              </a:rPr>
              <a:t> </a:t>
            </a:r>
            <a:r>
              <a:rPr sz="2400" dirty="0" err="1">
                <a:solidFill>
                  <a:srgbClr val="595959"/>
                </a:solidFill>
              </a:rPr>
              <a:t>onderwerpen</a:t>
            </a:r>
            <a:endParaRPr sz="2400" dirty="0">
              <a:solidFill>
                <a:srgbClr val="595959"/>
              </a:solidFill>
            </a:endParaRPr>
          </a:p>
        </p:txBody>
      </p:sp>
      <p:sp>
        <p:nvSpPr>
          <p:cNvPr id="50" name="Shape 50"/>
          <p:cNvSpPr/>
          <p:nvPr/>
        </p:nvSpPr>
        <p:spPr>
          <a:xfrm>
            <a:off x="4572000" y="2077080"/>
            <a:ext cx="3904313" cy="2361522"/>
          </a:xfrm>
          <a:prstGeom prst="rect">
            <a:avLst/>
          </a:prstGeom>
          <a:solidFill>
            <a:srgbClr val="F9B803"/>
          </a:solidFill>
          <a:ln w="12700">
            <a:solidFill>
              <a:srgbClr val="F9B803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79999" tIns="179999" rIns="179999" bIns="179999">
            <a:spAutoFit/>
          </a:bodyPr>
          <a:lstStyle/>
          <a:p>
            <a:pPr lvl="0">
              <a:lnSpc>
                <a:spcPct val="120000"/>
              </a:lnSpc>
            </a:pPr>
            <a:r>
              <a:rPr sz="2200"/>
              <a:t>1)	Wat is bidden?</a:t>
            </a:r>
          </a:p>
          <a:p>
            <a:pPr lvl="0">
              <a:lnSpc>
                <a:spcPct val="120000"/>
              </a:lnSpc>
            </a:pPr>
            <a:r>
              <a:rPr sz="2200"/>
              <a:t>2)	Waarom zou ik bidden? </a:t>
            </a:r>
          </a:p>
          <a:p>
            <a:pPr lvl="0">
              <a:lnSpc>
                <a:spcPct val="120000"/>
              </a:lnSpc>
            </a:pPr>
            <a:r>
              <a:rPr sz="2200"/>
              <a:t>3)	Tot Wie moet ik bidden? </a:t>
            </a:r>
          </a:p>
          <a:p>
            <a:pPr lvl="0">
              <a:lnSpc>
                <a:spcPct val="120000"/>
              </a:lnSpc>
            </a:pPr>
            <a:r>
              <a:rPr sz="2200"/>
              <a:t>4)	Waarom helpt bidden 	niet altijd?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264</Words>
  <Application>Microsoft Office PowerPoint</Application>
  <PresentationFormat>Diavoorstelling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Helvetica Neue</vt:lpstr>
      <vt:lpstr>Trebuchet MS</vt:lpstr>
      <vt:lpstr>Default</vt:lpstr>
      <vt:lpstr>Bidden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Bidden</dc:title>
  <dc:creator>Dirk-Jan Nijsink</dc:creator>
  <cp:lastModifiedBy>Dirk-Jan Nijsink</cp:lastModifiedBy>
  <cp:revision>4</cp:revision>
  <dcterms:modified xsi:type="dcterms:W3CDTF">2015-06-24T09:22:02Z</dcterms:modified>
</cp:coreProperties>
</file>