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2" r:id="rId2"/>
  </p:sldMasterIdLst>
  <p:notesMasterIdLst>
    <p:notesMasterId r:id="rId24"/>
  </p:notesMasterIdLst>
  <p:sldIdLst>
    <p:sldId id="256" r:id="rId3"/>
    <p:sldId id="277" r:id="rId4"/>
    <p:sldId id="257" r:id="rId5"/>
    <p:sldId id="258" r:id="rId6"/>
    <p:sldId id="259" r:id="rId7"/>
    <p:sldId id="260" r:id="rId8"/>
    <p:sldId id="261" r:id="rId9"/>
    <p:sldId id="262" r:id="rId10"/>
    <p:sldId id="263" r:id="rId11"/>
    <p:sldId id="264" r:id="rId12"/>
    <p:sldId id="265" r:id="rId13"/>
    <p:sldId id="266" r:id="rId14"/>
    <p:sldId id="267" r:id="rId15"/>
    <p:sldId id="269" r:id="rId16"/>
    <p:sldId id="270" r:id="rId17"/>
    <p:sldId id="271" r:id="rId18"/>
    <p:sldId id="272" r:id="rId19"/>
    <p:sldId id="274" r:id="rId20"/>
    <p:sldId id="275" r:id="rId21"/>
    <p:sldId id="276" r:id="rId22"/>
    <p:sldId id="278" r:id="rId23"/>
  </p:sldIdLst>
  <p:sldSz cx="9144000" cy="6858000" type="screen4x3"/>
  <p:notesSz cx="6858000" cy="9144000"/>
  <p:defaultText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494B"/>
    <a:srgbClr val="F09700"/>
    <a:srgbClr val="B6002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26" autoAdjust="0"/>
    <p:restoredTop sz="94660"/>
  </p:normalViewPr>
  <p:slideViewPr>
    <p:cSldViewPr snapToObjects="1">
      <p:cViewPr varScale="1">
        <p:scale>
          <a:sx n="116" d="100"/>
          <a:sy n="116" d="100"/>
        </p:scale>
        <p:origin x="147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B9CE91-1708-9845-A25E-CC2EAB284892}" type="datetimeFigureOut">
              <a:rPr lang="nl-NL" smtClean="0"/>
              <a:t>9-1-2017</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F20DDB-A3C9-9942-955A-0EEA20C12F84}" type="slidenum">
              <a:rPr lang="nl-NL" smtClean="0"/>
              <a:t>‹nr.›</a:t>
            </a:fld>
            <a:endParaRPr lang="nl-NL"/>
          </a:p>
        </p:txBody>
      </p:sp>
    </p:spTree>
    <p:extLst>
      <p:ext uri="{BB962C8B-B14F-4D97-AF65-F5344CB8AC3E}">
        <p14:creationId xmlns:p14="http://schemas.microsoft.com/office/powerpoint/2010/main" val="62088169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trodia bestaande foto">
    <p:spTree>
      <p:nvGrpSpPr>
        <p:cNvPr id="1" name=""/>
        <p:cNvGrpSpPr/>
        <p:nvPr/>
      </p:nvGrpSpPr>
      <p:grpSpPr>
        <a:xfrm>
          <a:off x="0" y="0"/>
          <a:ext cx="0" cy="0"/>
          <a:chOff x="0" y="0"/>
          <a:chExt cx="0" cy="0"/>
        </a:xfrm>
      </p:grpSpPr>
      <p:sp>
        <p:nvSpPr>
          <p:cNvPr id="5" name="Rechthoek 4"/>
          <p:cNvSpPr/>
          <p:nvPr userDrawn="1"/>
        </p:nvSpPr>
        <p:spPr>
          <a:xfrm>
            <a:off x="-7559" y="3785420"/>
            <a:ext cx="9151559" cy="3072580"/>
          </a:xfrm>
          <a:prstGeom prst="rect">
            <a:avLst/>
          </a:prstGeom>
          <a:solidFill>
            <a:srgbClr val="F09700">
              <a:alpha val="9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ln>
                <a:noFill/>
              </a:ln>
              <a:solidFill>
                <a:schemeClr val="lt1"/>
              </a:solidFill>
            </a:endParaRPr>
          </a:p>
        </p:txBody>
      </p:sp>
      <p:pic>
        <p:nvPicPr>
          <p:cNvPr id="6" name="Afbeelding 5" descr="footer_beginpagina.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58" y="5588614"/>
            <a:ext cx="9159118" cy="1276945"/>
          </a:xfrm>
          <a:prstGeom prst="rect">
            <a:avLst/>
          </a:prstGeom>
        </p:spPr>
      </p:pic>
      <p:sp>
        <p:nvSpPr>
          <p:cNvPr id="16" name="Tijdelijke aanduiding voor tekst 15"/>
          <p:cNvSpPr>
            <a:spLocks noGrp="1"/>
          </p:cNvSpPr>
          <p:nvPr>
            <p:ph type="body" sz="quarter" idx="10" hasCustomPrompt="1"/>
          </p:nvPr>
        </p:nvSpPr>
        <p:spPr>
          <a:xfrm>
            <a:off x="741572" y="5063048"/>
            <a:ext cx="7952322" cy="482857"/>
          </a:xfrm>
          <a:prstGeom prst="rect">
            <a:avLst/>
          </a:prstGeom>
        </p:spPr>
        <p:txBody>
          <a:bodyPr vert="horz"/>
          <a:lstStyle/>
          <a:p>
            <a:pPr lvl="0"/>
            <a:r>
              <a:rPr lang="nl-NL" sz="2400" b="0" dirty="0" smtClean="0"/>
              <a:t>Ondertitel</a:t>
            </a:r>
            <a:endParaRPr lang="nl-NL" dirty="0"/>
          </a:p>
        </p:txBody>
      </p:sp>
      <p:sp>
        <p:nvSpPr>
          <p:cNvPr id="19" name="Titel 18"/>
          <p:cNvSpPr>
            <a:spLocks noGrp="1"/>
          </p:cNvSpPr>
          <p:nvPr>
            <p:ph type="title" hasCustomPrompt="1"/>
          </p:nvPr>
        </p:nvSpPr>
        <p:spPr>
          <a:xfrm>
            <a:off x="705316" y="4304170"/>
            <a:ext cx="7988578" cy="709714"/>
          </a:xfrm>
          <a:prstGeom prst="rect">
            <a:avLst/>
          </a:prstGeom>
        </p:spPr>
        <p:txBody>
          <a:bodyPr vert="horz"/>
          <a:lstStyle/>
          <a:p>
            <a:r>
              <a:rPr lang="nl-NL" dirty="0" smtClean="0"/>
              <a:t>Titel van presentatie</a:t>
            </a:r>
            <a:endParaRPr lang="nl-NL" dirty="0"/>
          </a:p>
        </p:txBody>
      </p:sp>
      <p:pic>
        <p:nvPicPr>
          <p:cNvPr id="7" name="Afbeelding 6" descr="typo_jeugdbond.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63618" y="3031203"/>
            <a:ext cx="5460516" cy="1165522"/>
          </a:xfrm>
          <a:prstGeom prst="rect">
            <a:avLst/>
          </a:prstGeom>
        </p:spPr>
      </p:pic>
    </p:spTree>
    <p:extLst>
      <p:ext uri="{BB962C8B-B14F-4D97-AF65-F5344CB8AC3E}">
        <p14:creationId xmlns:p14="http://schemas.microsoft.com/office/powerpoint/2010/main" val="360984650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vervolgdia_inhoud">
    <p:spTree>
      <p:nvGrpSpPr>
        <p:cNvPr id="1" name=""/>
        <p:cNvGrpSpPr/>
        <p:nvPr/>
      </p:nvGrpSpPr>
      <p:grpSpPr>
        <a:xfrm>
          <a:off x="0" y="0"/>
          <a:ext cx="0" cy="0"/>
          <a:chOff x="0" y="0"/>
          <a:chExt cx="0" cy="0"/>
        </a:xfrm>
      </p:grpSpPr>
      <p:sp>
        <p:nvSpPr>
          <p:cNvPr id="5" name="Titel 4"/>
          <p:cNvSpPr>
            <a:spLocks noGrp="1"/>
          </p:cNvSpPr>
          <p:nvPr>
            <p:ph type="title" hasCustomPrompt="1"/>
          </p:nvPr>
        </p:nvSpPr>
        <p:spPr>
          <a:xfrm>
            <a:off x="664311" y="771974"/>
            <a:ext cx="7826546" cy="835079"/>
          </a:xfrm>
          <a:prstGeom prst="rect">
            <a:avLst/>
          </a:prstGeom>
        </p:spPr>
        <p:txBody>
          <a:bodyPr/>
          <a:lstStyle>
            <a:lvl1pPr algn="l">
              <a:defRPr sz="4800" b="1">
                <a:solidFill>
                  <a:srgbClr val="49494B"/>
                </a:solidFill>
                <a:latin typeface="Trebuchet MS" panose="020B0603020202020204" pitchFamily="34" charset="0"/>
              </a:defRPr>
            </a:lvl1pPr>
          </a:lstStyle>
          <a:p>
            <a:r>
              <a:rPr lang="nl-NL" dirty="0" smtClean="0"/>
              <a:t>Titel van dia</a:t>
            </a:r>
            <a:endParaRPr lang="nl-NL" dirty="0"/>
          </a:p>
        </p:txBody>
      </p:sp>
      <p:sp>
        <p:nvSpPr>
          <p:cNvPr id="3" name="Tijdelijke aanduiding voor inhoud 2"/>
          <p:cNvSpPr>
            <a:spLocks noGrp="1"/>
          </p:cNvSpPr>
          <p:nvPr>
            <p:ph sz="quarter" idx="10" hasCustomPrompt="1"/>
          </p:nvPr>
        </p:nvSpPr>
        <p:spPr>
          <a:xfrm>
            <a:off x="662400" y="1756800"/>
            <a:ext cx="7826400" cy="3841200"/>
          </a:xfrm>
          <a:prstGeom prst="rect">
            <a:avLst/>
          </a:prstGeom>
        </p:spPr>
        <p:txBody>
          <a:bodyPr/>
          <a:lstStyle>
            <a:lvl1pPr>
              <a:defRPr sz="2400">
                <a:solidFill>
                  <a:srgbClr val="49494B"/>
                </a:solidFill>
                <a:latin typeface="Trebuchet MS" panose="020B0603020202020204" pitchFamily="34" charset="0"/>
              </a:defRPr>
            </a:lvl1pPr>
            <a:lvl2pPr marL="742950" indent="-285750">
              <a:buFont typeface="Wingdings" panose="05000000000000000000" pitchFamily="2" charset="2"/>
              <a:buChar char="§"/>
              <a:defRPr sz="2000">
                <a:solidFill>
                  <a:srgbClr val="49494B"/>
                </a:solidFill>
                <a:latin typeface="Trebuchet MS" panose="020B0603020202020204" pitchFamily="34" charset="0"/>
              </a:defRPr>
            </a:lvl2pPr>
            <a:lvl3pPr>
              <a:defRPr sz="1800">
                <a:solidFill>
                  <a:srgbClr val="49494B"/>
                </a:solidFill>
                <a:latin typeface="Trebuchet MS" panose="020B0603020202020204" pitchFamily="34" charset="0"/>
              </a:defRPr>
            </a:lvl3pPr>
            <a:lvl4pPr marL="1600200" indent="-228600">
              <a:buFont typeface="Wingdings" panose="05000000000000000000" pitchFamily="2" charset="2"/>
              <a:buChar char="§"/>
              <a:defRPr sz="1600">
                <a:solidFill>
                  <a:srgbClr val="49494B"/>
                </a:solidFill>
                <a:latin typeface="Trebuchet MS" panose="020B0603020202020204" pitchFamily="34" charset="0"/>
              </a:defRPr>
            </a:lvl4pPr>
            <a:lvl5pPr marL="2057400" indent="-228600">
              <a:buFont typeface="Arial" panose="020B0604020202020204" pitchFamily="34" charset="0"/>
              <a:buChar char="•"/>
              <a:defRPr sz="1400">
                <a:solidFill>
                  <a:srgbClr val="49494B"/>
                </a:solidFill>
                <a:latin typeface="Trebuchet MS" panose="020B0603020202020204" pitchFamily="34" charset="0"/>
              </a:defRPr>
            </a:lvl5pPr>
          </a:lstStyle>
          <a:p>
            <a:pPr lvl="0"/>
            <a:r>
              <a:rPr lang="nl-NL" dirty="0" smtClean="0"/>
              <a:t>Eerste niveau</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Tree>
    <p:extLst>
      <p:ext uri="{BB962C8B-B14F-4D97-AF65-F5344CB8AC3E}">
        <p14:creationId xmlns:p14="http://schemas.microsoft.com/office/powerpoint/2010/main" val="828508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Vervolgdia_opsomming">
    <p:spTree>
      <p:nvGrpSpPr>
        <p:cNvPr id="1" name=""/>
        <p:cNvGrpSpPr/>
        <p:nvPr/>
      </p:nvGrpSpPr>
      <p:grpSpPr>
        <a:xfrm>
          <a:off x="0" y="0"/>
          <a:ext cx="0" cy="0"/>
          <a:chOff x="0" y="0"/>
          <a:chExt cx="0" cy="0"/>
        </a:xfrm>
      </p:grpSpPr>
      <p:sp>
        <p:nvSpPr>
          <p:cNvPr id="3" name="Tijdelijke aanduiding voor tekst 2"/>
          <p:cNvSpPr>
            <a:spLocks noGrp="1"/>
          </p:cNvSpPr>
          <p:nvPr>
            <p:ph type="body" sz="quarter" idx="12" hasCustomPrompt="1"/>
          </p:nvPr>
        </p:nvSpPr>
        <p:spPr>
          <a:xfrm>
            <a:off x="663575" y="1758049"/>
            <a:ext cx="7827282" cy="3842651"/>
          </a:xfrm>
          <a:prstGeom prst="rect">
            <a:avLst/>
          </a:prstGeom>
        </p:spPr>
        <p:txBody>
          <a:bodyPr/>
          <a:lstStyle>
            <a:lvl1pPr marL="342900" indent="-342900">
              <a:buFont typeface="Arial" panose="020B0604020202020204" pitchFamily="34" charset="0"/>
              <a:buChar char="•"/>
              <a:defRPr sz="2400">
                <a:solidFill>
                  <a:srgbClr val="49494B"/>
                </a:solidFill>
                <a:latin typeface="Trebuchet MS" panose="020B0603020202020204" pitchFamily="34" charset="0"/>
              </a:defRPr>
            </a:lvl1pPr>
            <a:lvl2pPr marL="742950" indent="-285750">
              <a:buFont typeface="Wingdings" panose="05000000000000000000" pitchFamily="2" charset="2"/>
              <a:buChar char="§"/>
              <a:defRPr sz="2000">
                <a:solidFill>
                  <a:srgbClr val="49494B"/>
                </a:solidFill>
                <a:latin typeface="Trebuchet MS" panose="020B0603020202020204" pitchFamily="34" charset="0"/>
              </a:defRPr>
            </a:lvl2pPr>
            <a:lvl3pPr marL="1143000" indent="-228600">
              <a:buFont typeface="Arial" panose="020B0604020202020204" pitchFamily="34" charset="0"/>
              <a:buChar char="•"/>
              <a:defRPr sz="1800">
                <a:solidFill>
                  <a:srgbClr val="49494B"/>
                </a:solidFill>
                <a:latin typeface="Trebuchet MS" panose="020B0603020202020204" pitchFamily="34" charset="0"/>
              </a:defRPr>
            </a:lvl3pPr>
            <a:lvl4pPr marL="1600200" indent="-228600">
              <a:buFont typeface="Wingdings" panose="05000000000000000000" pitchFamily="2" charset="2"/>
              <a:buChar char="§"/>
              <a:defRPr sz="1600">
                <a:solidFill>
                  <a:srgbClr val="49494B"/>
                </a:solidFill>
                <a:latin typeface="Trebuchet MS" panose="020B0603020202020204" pitchFamily="34" charset="0"/>
              </a:defRPr>
            </a:lvl4pPr>
            <a:lvl5pPr marL="2057400" indent="-228600">
              <a:buFont typeface="Arial" panose="020B0604020202020204" pitchFamily="34" charset="0"/>
              <a:buChar char="•"/>
              <a:defRPr sz="1400">
                <a:solidFill>
                  <a:srgbClr val="49494B"/>
                </a:solidFill>
                <a:latin typeface="Trebuchet MS" panose="020B0603020202020204" pitchFamily="34" charset="0"/>
              </a:defRPr>
            </a:lvl5pPr>
          </a:lstStyle>
          <a:p>
            <a:pPr lvl="0"/>
            <a:r>
              <a:rPr lang="nl-NL" dirty="0" smtClean="0"/>
              <a:t>Eerste niveau</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5" name="Titel 4"/>
          <p:cNvSpPr>
            <a:spLocks noGrp="1"/>
          </p:cNvSpPr>
          <p:nvPr>
            <p:ph type="title" hasCustomPrompt="1"/>
          </p:nvPr>
        </p:nvSpPr>
        <p:spPr>
          <a:xfrm>
            <a:off x="664311" y="771974"/>
            <a:ext cx="7826546" cy="835079"/>
          </a:xfrm>
          <a:prstGeom prst="rect">
            <a:avLst/>
          </a:prstGeom>
        </p:spPr>
        <p:txBody>
          <a:bodyPr/>
          <a:lstStyle>
            <a:lvl1pPr algn="l">
              <a:defRPr sz="4800" b="1">
                <a:solidFill>
                  <a:srgbClr val="49494B"/>
                </a:solidFill>
                <a:latin typeface="Trebuchet MS" panose="020B0603020202020204" pitchFamily="34" charset="0"/>
              </a:defRPr>
            </a:lvl1pPr>
          </a:lstStyle>
          <a:p>
            <a:r>
              <a:rPr lang="nl-NL" dirty="0" smtClean="0"/>
              <a:t>Titel van dia</a:t>
            </a:r>
            <a:endParaRPr lang="nl-NL" dirty="0"/>
          </a:p>
        </p:txBody>
      </p:sp>
    </p:spTree>
    <p:extLst>
      <p:ext uri="{BB962C8B-B14F-4D97-AF65-F5344CB8AC3E}">
        <p14:creationId xmlns:p14="http://schemas.microsoft.com/office/powerpoint/2010/main" val="273881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Vervolgdia_tekst">
    <p:spTree>
      <p:nvGrpSpPr>
        <p:cNvPr id="1" name=""/>
        <p:cNvGrpSpPr/>
        <p:nvPr/>
      </p:nvGrpSpPr>
      <p:grpSpPr>
        <a:xfrm>
          <a:off x="0" y="0"/>
          <a:ext cx="0" cy="0"/>
          <a:chOff x="0" y="0"/>
          <a:chExt cx="0" cy="0"/>
        </a:xfrm>
      </p:grpSpPr>
      <p:sp>
        <p:nvSpPr>
          <p:cNvPr id="3" name="Tijdelijke aanduiding voor tekst 2"/>
          <p:cNvSpPr>
            <a:spLocks noGrp="1"/>
          </p:cNvSpPr>
          <p:nvPr>
            <p:ph type="body" sz="quarter" idx="12" hasCustomPrompt="1"/>
          </p:nvPr>
        </p:nvSpPr>
        <p:spPr>
          <a:xfrm>
            <a:off x="663575" y="1758049"/>
            <a:ext cx="7827282" cy="3842651"/>
          </a:xfrm>
          <a:prstGeom prst="rect">
            <a:avLst/>
          </a:prstGeom>
        </p:spPr>
        <p:txBody>
          <a:bodyPr/>
          <a:lstStyle>
            <a:lvl1pPr marL="0" indent="0">
              <a:buFont typeface="Arial" panose="020B0604020202020204" pitchFamily="34" charset="0"/>
              <a:buNone/>
              <a:defRPr sz="2400">
                <a:solidFill>
                  <a:srgbClr val="49494B"/>
                </a:solidFill>
                <a:latin typeface="Trebuchet MS" panose="020B0603020202020204" pitchFamily="34" charset="0"/>
              </a:defRPr>
            </a:lvl1pPr>
            <a:lvl2pPr marL="457200" indent="0">
              <a:buFont typeface="Arial" panose="020B0604020202020204" pitchFamily="34" charset="0"/>
              <a:buNone/>
              <a:defRPr sz="2000">
                <a:solidFill>
                  <a:srgbClr val="49494B"/>
                </a:solidFill>
                <a:latin typeface="Trebuchet MS" panose="020B0603020202020204" pitchFamily="34" charset="0"/>
              </a:defRPr>
            </a:lvl2pPr>
            <a:lvl3pPr marL="914400" indent="0">
              <a:buFont typeface="Arial" panose="020B0604020202020204" pitchFamily="34" charset="0"/>
              <a:buNone/>
              <a:defRPr sz="1800">
                <a:solidFill>
                  <a:srgbClr val="49494B"/>
                </a:solidFill>
                <a:latin typeface="Trebuchet MS" panose="020B0603020202020204" pitchFamily="34" charset="0"/>
              </a:defRPr>
            </a:lvl3pPr>
            <a:lvl4pPr marL="1371600" indent="0">
              <a:buFont typeface="Arial" panose="020B0604020202020204" pitchFamily="34" charset="0"/>
              <a:buNone/>
              <a:defRPr sz="1600">
                <a:solidFill>
                  <a:srgbClr val="49494B"/>
                </a:solidFill>
                <a:latin typeface="Trebuchet MS" panose="020B0603020202020204" pitchFamily="34" charset="0"/>
              </a:defRPr>
            </a:lvl4pPr>
            <a:lvl5pPr marL="1828800" indent="0">
              <a:buFont typeface="Arial" panose="020B0604020202020204" pitchFamily="34" charset="0"/>
              <a:buNone/>
              <a:defRPr sz="1400">
                <a:solidFill>
                  <a:srgbClr val="49494B"/>
                </a:solidFill>
                <a:latin typeface="Trebuchet MS" panose="020B0603020202020204" pitchFamily="34" charset="0"/>
              </a:defRPr>
            </a:lvl5pPr>
          </a:lstStyle>
          <a:p>
            <a:pPr lvl="0"/>
            <a:r>
              <a:rPr lang="nl-NL" dirty="0" smtClean="0"/>
              <a:t>Eerste niveau</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5" name="Titel 4"/>
          <p:cNvSpPr>
            <a:spLocks noGrp="1"/>
          </p:cNvSpPr>
          <p:nvPr>
            <p:ph type="title" hasCustomPrompt="1"/>
          </p:nvPr>
        </p:nvSpPr>
        <p:spPr>
          <a:xfrm>
            <a:off x="664311" y="771974"/>
            <a:ext cx="7826546" cy="835079"/>
          </a:xfrm>
          <a:prstGeom prst="rect">
            <a:avLst/>
          </a:prstGeom>
        </p:spPr>
        <p:txBody>
          <a:bodyPr/>
          <a:lstStyle>
            <a:lvl1pPr algn="l">
              <a:defRPr sz="4800" b="1">
                <a:solidFill>
                  <a:srgbClr val="49494B"/>
                </a:solidFill>
                <a:latin typeface="Trebuchet MS" panose="020B0603020202020204" pitchFamily="34" charset="0"/>
              </a:defRPr>
            </a:lvl1pPr>
          </a:lstStyle>
          <a:p>
            <a:r>
              <a:rPr lang="nl-NL" dirty="0" smtClean="0"/>
              <a:t>Titel van dia</a:t>
            </a:r>
            <a:endParaRPr lang="nl-NL" dirty="0"/>
          </a:p>
        </p:txBody>
      </p:sp>
    </p:spTree>
    <p:extLst>
      <p:ext uri="{BB962C8B-B14F-4D97-AF65-F5344CB8AC3E}">
        <p14:creationId xmlns:p14="http://schemas.microsoft.com/office/powerpoint/2010/main" val="3411610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vervolgdia_opsomming_beeld (rechts)">
    <p:spTree>
      <p:nvGrpSpPr>
        <p:cNvPr id="1" name=""/>
        <p:cNvGrpSpPr/>
        <p:nvPr/>
      </p:nvGrpSpPr>
      <p:grpSpPr>
        <a:xfrm>
          <a:off x="0" y="0"/>
          <a:ext cx="0" cy="0"/>
          <a:chOff x="0" y="0"/>
          <a:chExt cx="0" cy="0"/>
        </a:xfrm>
      </p:grpSpPr>
      <p:sp>
        <p:nvSpPr>
          <p:cNvPr id="9" name="Titel 4"/>
          <p:cNvSpPr>
            <a:spLocks noGrp="1"/>
          </p:cNvSpPr>
          <p:nvPr>
            <p:ph type="title" hasCustomPrompt="1"/>
          </p:nvPr>
        </p:nvSpPr>
        <p:spPr>
          <a:xfrm>
            <a:off x="664311" y="771974"/>
            <a:ext cx="7826546" cy="835079"/>
          </a:xfrm>
          <a:prstGeom prst="rect">
            <a:avLst/>
          </a:prstGeom>
        </p:spPr>
        <p:txBody>
          <a:bodyPr/>
          <a:lstStyle>
            <a:lvl1pPr algn="l">
              <a:defRPr sz="4800" b="1">
                <a:solidFill>
                  <a:srgbClr val="49494B"/>
                </a:solidFill>
                <a:latin typeface="Trebuchet MS" panose="020B0603020202020204" pitchFamily="34" charset="0"/>
              </a:defRPr>
            </a:lvl1pPr>
          </a:lstStyle>
          <a:p>
            <a:r>
              <a:rPr lang="nl-NL" dirty="0" smtClean="0"/>
              <a:t>Titel van dia</a:t>
            </a:r>
            <a:endParaRPr lang="nl-NL" dirty="0"/>
          </a:p>
        </p:txBody>
      </p:sp>
      <p:sp>
        <p:nvSpPr>
          <p:cNvPr id="10" name="Tijdelijke aanduiding voor tekst 2"/>
          <p:cNvSpPr>
            <a:spLocks noGrp="1"/>
          </p:cNvSpPr>
          <p:nvPr>
            <p:ph type="body" sz="quarter" idx="13" hasCustomPrompt="1"/>
          </p:nvPr>
        </p:nvSpPr>
        <p:spPr>
          <a:xfrm>
            <a:off x="664311" y="1758049"/>
            <a:ext cx="3793389" cy="3842651"/>
          </a:xfrm>
          <a:prstGeom prst="rect">
            <a:avLst/>
          </a:prstGeom>
        </p:spPr>
        <p:txBody>
          <a:bodyPr/>
          <a:lstStyle>
            <a:lvl1pPr marL="342900" indent="-342900">
              <a:buFont typeface="Arial" panose="020B0604020202020204" pitchFamily="34" charset="0"/>
              <a:buChar char="•"/>
              <a:defRPr sz="2400">
                <a:solidFill>
                  <a:srgbClr val="49494B"/>
                </a:solidFill>
                <a:latin typeface="Trebuchet MS" panose="020B0603020202020204" pitchFamily="34" charset="0"/>
              </a:defRPr>
            </a:lvl1pPr>
            <a:lvl2pPr marL="742950" indent="-285750">
              <a:buFont typeface="Wingdings" panose="05000000000000000000" pitchFamily="2" charset="2"/>
              <a:buChar char="§"/>
              <a:defRPr sz="2000">
                <a:solidFill>
                  <a:srgbClr val="49494B"/>
                </a:solidFill>
                <a:latin typeface="Trebuchet MS" panose="020B0603020202020204" pitchFamily="34" charset="0"/>
              </a:defRPr>
            </a:lvl2pPr>
            <a:lvl3pPr marL="1143000" indent="-228600">
              <a:buFont typeface="Arial" panose="020B0604020202020204" pitchFamily="34" charset="0"/>
              <a:buChar char="•"/>
              <a:defRPr sz="1800">
                <a:solidFill>
                  <a:srgbClr val="49494B"/>
                </a:solidFill>
                <a:latin typeface="Trebuchet MS" panose="020B0603020202020204" pitchFamily="34" charset="0"/>
              </a:defRPr>
            </a:lvl3pPr>
            <a:lvl4pPr marL="1600200" indent="-228600">
              <a:buFont typeface="Wingdings" panose="05000000000000000000" pitchFamily="2" charset="2"/>
              <a:buChar char="§"/>
              <a:defRPr sz="1600">
                <a:solidFill>
                  <a:srgbClr val="49494B"/>
                </a:solidFill>
                <a:latin typeface="Trebuchet MS" panose="020B0603020202020204" pitchFamily="34" charset="0"/>
              </a:defRPr>
            </a:lvl4pPr>
            <a:lvl5pPr marL="2057400" indent="-228600">
              <a:buFont typeface="Arial" panose="020B0604020202020204" pitchFamily="34" charset="0"/>
              <a:buChar char="•"/>
              <a:defRPr sz="1400">
                <a:solidFill>
                  <a:srgbClr val="49494B"/>
                </a:solidFill>
                <a:latin typeface="Trebuchet MS" panose="020B0603020202020204" pitchFamily="34" charset="0"/>
              </a:defRPr>
            </a:lvl5pPr>
          </a:lstStyle>
          <a:p>
            <a:pPr lvl="0"/>
            <a:r>
              <a:rPr lang="nl-NL" dirty="0" smtClean="0"/>
              <a:t>Eerste niveau</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3" name="Tijdelijke aanduiding voor afbeelding 2"/>
          <p:cNvSpPr>
            <a:spLocks noGrp="1"/>
          </p:cNvSpPr>
          <p:nvPr>
            <p:ph type="pic" sz="quarter" idx="14"/>
          </p:nvPr>
        </p:nvSpPr>
        <p:spPr>
          <a:xfrm>
            <a:off x="4686300" y="1757363"/>
            <a:ext cx="3804557" cy="3843337"/>
          </a:xfrm>
          <a:prstGeom prst="rect">
            <a:avLst/>
          </a:prstGeom>
        </p:spPr>
        <p:txBody>
          <a:bodyPr/>
          <a:lstStyle>
            <a:lvl1pPr marL="0" indent="0">
              <a:buNone/>
              <a:defRPr sz="2400">
                <a:solidFill>
                  <a:srgbClr val="49494B"/>
                </a:solidFill>
                <a:latin typeface="Trebuchet MS" panose="020B0603020202020204" pitchFamily="34" charset="0"/>
              </a:defRPr>
            </a:lvl1pPr>
          </a:lstStyle>
          <a:p>
            <a:endParaRPr lang="nl-NL" dirty="0"/>
          </a:p>
        </p:txBody>
      </p:sp>
    </p:spTree>
    <p:extLst>
      <p:ext uri="{BB962C8B-B14F-4D97-AF65-F5344CB8AC3E}">
        <p14:creationId xmlns:p14="http://schemas.microsoft.com/office/powerpoint/2010/main" val="293711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vervolgdia_tekst_beeld (rechts)">
    <p:spTree>
      <p:nvGrpSpPr>
        <p:cNvPr id="1" name=""/>
        <p:cNvGrpSpPr/>
        <p:nvPr/>
      </p:nvGrpSpPr>
      <p:grpSpPr>
        <a:xfrm>
          <a:off x="0" y="0"/>
          <a:ext cx="0" cy="0"/>
          <a:chOff x="0" y="0"/>
          <a:chExt cx="0" cy="0"/>
        </a:xfrm>
      </p:grpSpPr>
      <p:sp>
        <p:nvSpPr>
          <p:cNvPr id="9" name="Titel 4"/>
          <p:cNvSpPr>
            <a:spLocks noGrp="1"/>
          </p:cNvSpPr>
          <p:nvPr>
            <p:ph type="title" hasCustomPrompt="1"/>
          </p:nvPr>
        </p:nvSpPr>
        <p:spPr>
          <a:xfrm>
            <a:off x="664311" y="771974"/>
            <a:ext cx="7826546" cy="835079"/>
          </a:xfrm>
          <a:prstGeom prst="rect">
            <a:avLst/>
          </a:prstGeom>
        </p:spPr>
        <p:txBody>
          <a:bodyPr/>
          <a:lstStyle>
            <a:lvl1pPr algn="l">
              <a:defRPr sz="4800" b="1">
                <a:solidFill>
                  <a:srgbClr val="49494B"/>
                </a:solidFill>
                <a:latin typeface="Trebuchet MS" panose="020B0603020202020204" pitchFamily="34" charset="0"/>
              </a:defRPr>
            </a:lvl1pPr>
          </a:lstStyle>
          <a:p>
            <a:r>
              <a:rPr lang="nl-NL" dirty="0" smtClean="0"/>
              <a:t>Titel van dia</a:t>
            </a:r>
            <a:endParaRPr lang="nl-NL" dirty="0"/>
          </a:p>
        </p:txBody>
      </p:sp>
      <p:sp>
        <p:nvSpPr>
          <p:cNvPr id="10" name="Tijdelijke aanduiding voor tekst 2"/>
          <p:cNvSpPr>
            <a:spLocks noGrp="1"/>
          </p:cNvSpPr>
          <p:nvPr>
            <p:ph type="body" sz="quarter" idx="13" hasCustomPrompt="1"/>
          </p:nvPr>
        </p:nvSpPr>
        <p:spPr>
          <a:xfrm>
            <a:off x="664311" y="1758049"/>
            <a:ext cx="3793389" cy="3842651"/>
          </a:xfrm>
          <a:prstGeom prst="rect">
            <a:avLst/>
          </a:prstGeom>
        </p:spPr>
        <p:txBody>
          <a:bodyPr/>
          <a:lstStyle>
            <a:lvl1pPr marL="0" indent="0">
              <a:buFont typeface="Arial" panose="020B0604020202020204" pitchFamily="34" charset="0"/>
              <a:buNone/>
              <a:defRPr sz="2400">
                <a:solidFill>
                  <a:srgbClr val="49494B"/>
                </a:solidFill>
                <a:latin typeface="Trebuchet MS" panose="020B0603020202020204" pitchFamily="34" charset="0"/>
              </a:defRPr>
            </a:lvl1pPr>
            <a:lvl2pPr marL="457200" indent="0">
              <a:buFont typeface="Arial" panose="020B0604020202020204" pitchFamily="34" charset="0"/>
              <a:buNone/>
              <a:defRPr sz="2000">
                <a:solidFill>
                  <a:srgbClr val="49494B"/>
                </a:solidFill>
                <a:latin typeface="Trebuchet MS" panose="020B0603020202020204" pitchFamily="34" charset="0"/>
              </a:defRPr>
            </a:lvl2pPr>
            <a:lvl3pPr marL="914400" indent="0">
              <a:buFont typeface="Arial" panose="020B0604020202020204" pitchFamily="34" charset="0"/>
              <a:buNone/>
              <a:defRPr sz="1800">
                <a:solidFill>
                  <a:srgbClr val="49494B"/>
                </a:solidFill>
                <a:latin typeface="Trebuchet MS" panose="020B0603020202020204" pitchFamily="34" charset="0"/>
              </a:defRPr>
            </a:lvl3pPr>
            <a:lvl4pPr marL="1371600" indent="0">
              <a:buFont typeface="Arial" panose="020B0604020202020204" pitchFamily="34" charset="0"/>
              <a:buNone/>
              <a:defRPr sz="1600">
                <a:solidFill>
                  <a:srgbClr val="49494B"/>
                </a:solidFill>
                <a:latin typeface="Trebuchet MS" panose="020B0603020202020204" pitchFamily="34" charset="0"/>
              </a:defRPr>
            </a:lvl4pPr>
            <a:lvl5pPr marL="1828800" indent="0">
              <a:buFont typeface="Arial" panose="020B0604020202020204" pitchFamily="34" charset="0"/>
              <a:buNone/>
              <a:defRPr sz="1400">
                <a:solidFill>
                  <a:srgbClr val="49494B"/>
                </a:solidFill>
                <a:latin typeface="Trebuchet MS" panose="020B0603020202020204" pitchFamily="34" charset="0"/>
              </a:defRPr>
            </a:lvl5pPr>
          </a:lstStyle>
          <a:p>
            <a:pPr lvl="0"/>
            <a:r>
              <a:rPr lang="nl-NL" dirty="0" smtClean="0"/>
              <a:t>Eerste niveau</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3" name="Tijdelijke aanduiding voor afbeelding 2"/>
          <p:cNvSpPr>
            <a:spLocks noGrp="1"/>
          </p:cNvSpPr>
          <p:nvPr>
            <p:ph type="pic" sz="quarter" idx="14"/>
          </p:nvPr>
        </p:nvSpPr>
        <p:spPr>
          <a:xfrm>
            <a:off x="4686300" y="1757363"/>
            <a:ext cx="3804557" cy="3843337"/>
          </a:xfrm>
          <a:prstGeom prst="rect">
            <a:avLst/>
          </a:prstGeom>
        </p:spPr>
        <p:txBody>
          <a:bodyPr/>
          <a:lstStyle>
            <a:lvl1pPr marL="0" indent="0">
              <a:buNone/>
              <a:defRPr sz="2400">
                <a:solidFill>
                  <a:srgbClr val="49494B"/>
                </a:solidFill>
                <a:latin typeface="Trebuchet MS" panose="020B0603020202020204" pitchFamily="34" charset="0"/>
              </a:defRPr>
            </a:lvl1pPr>
          </a:lstStyle>
          <a:p>
            <a:endParaRPr lang="nl-NL" dirty="0"/>
          </a:p>
        </p:txBody>
      </p:sp>
    </p:spTree>
    <p:extLst>
      <p:ext uri="{BB962C8B-B14F-4D97-AF65-F5344CB8AC3E}">
        <p14:creationId xmlns:p14="http://schemas.microsoft.com/office/powerpoint/2010/main" val="2086673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vervolgdia_opsomming_beeld (links)">
    <p:spTree>
      <p:nvGrpSpPr>
        <p:cNvPr id="1" name=""/>
        <p:cNvGrpSpPr/>
        <p:nvPr/>
      </p:nvGrpSpPr>
      <p:grpSpPr>
        <a:xfrm>
          <a:off x="0" y="0"/>
          <a:ext cx="0" cy="0"/>
          <a:chOff x="0" y="0"/>
          <a:chExt cx="0" cy="0"/>
        </a:xfrm>
      </p:grpSpPr>
      <p:sp>
        <p:nvSpPr>
          <p:cNvPr id="9" name="Titel 4"/>
          <p:cNvSpPr>
            <a:spLocks noGrp="1"/>
          </p:cNvSpPr>
          <p:nvPr>
            <p:ph type="title" hasCustomPrompt="1"/>
          </p:nvPr>
        </p:nvSpPr>
        <p:spPr>
          <a:xfrm>
            <a:off x="664311" y="771974"/>
            <a:ext cx="7826546" cy="835079"/>
          </a:xfrm>
          <a:prstGeom prst="rect">
            <a:avLst/>
          </a:prstGeom>
        </p:spPr>
        <p:txBody>
          <a:bodyPr/>
          <a:lstStyle>
            <a:lvl1pPr algn="l">
              <a:defRPr sz="4800" b="1">
                <a:solidFill>
                  <a:srgbClr val="49494B"/>
                </a:solidFill>
                <a:latin typeface="Trebuchet MS" panose="020B0603020202020204" pitchFamily="34" charset="0"/>
              </a:defRPr>
            </a:lvl1pPr>
          </a:lstStyle>
          <a:p>
            <a:r>
              <a:rPr lang="nl-NL" dirty="0" smtClean="0"/>
              <a:t>Titel van dia</a:t>
            </a:r>
            <a:endParaRPr lang="nl-NL" dirty="0"/>
          </a:p>
        </p:txBody>
      </p:sp>
      <p:sp>
        <p:nvSpPr>
          <p:cNvPr id="10" name="Tijdelijke aanduiding voor tekst 2"/>
          <p:cNvSpPr>
            <a:spLocks noGrp="1"/>
          </p:cNvSpPr>
          <p:nvPr>
            <p:ph type="body" sz="quarter" idx="13" hasCustomPrompt="1"/>
          </p:nvPr>
        </p:nvSpPr>
        <p:spPr>
          <a:xfrm>
            <a:off x="4697468" y="1759405"/>
            <a:ext cx="3793389" cy="3842651"/>
          </a:xfrm>
          <a:prstGeom prst="rect">
            <a:avLst/>
          </a:prstGeom>
        </p:spPr>
        <p:txBody>
          <a:bodyPr/>
          <a:lstStyle>
            <a:lvl1pPr marL="342900" indent="-342900">
              <a:buFont typeface="Arial" panose="020B0604020202020204" pitchFamily="34" charset="0"/>
              <a:buChar char="•"/>
              <a:defRPr sz="2400">
                <a:solidFill>
                  <a:srgbClr val="49494B"/>
                </a:solidFill>
                <a:latin typeface="Trebuchet MS" panose="020B0603020202020204" pitchFamily="34" charset="0"/>
              </a:defRPr>
            </a:lvl1pPr>
            <a:lvl2pPr marL="742950" indent="-285750">
              <a:buFont typeface="Wingdings" panose="05000000000000000000" pitchFamily="2" charset="2"/>
              <a:buChar char="§"/>
              <a:defRPr sz="2000">
                <a:solidFill>
                  <a:srgbClr val="49494B"/>
                </a:solidFill>
                <a:latin typeface="Trebuchet MS" panose="020B0603020202020204" pitchFamily="34" charset="0"/>
              </a:defRPr>
            </a:lvl2pPr>
            <a:lvl3pPr marL="1143000" indent="-228600">
              <a:buFont typeface="Arial" panose="020B0604020202020204" pitchFamily="34" charset="0"/>
              <a:buChar char="•"/>
              <a:defRPr sz="1800">
                <a:solidFill>
                  <a:srgbClr val="49494B"/>
                </a:solidFill>
                <a:latin typeface="Trebuchet MS" panose="020B0603020202020204" pitchFamily="34" charset="0"/>
              </a:defRPr>
            </a:lvl3pPr>
            <a:lvl4pPr marL="1600200" indent="-228600">
              <a:buFont typeface="Wingdings" panose="05000000000000000000" pitchFamily="2" charset="2"/>
              <a:buChar char="§"/>
              <a:defRPr sz="1600">
                <a:solidFill>
                  <a:srgbClr val="49494B"/>
                </a:solidFill>
                <a:latin typeface="Trebuchet MS" panose="020B0603020202020204" pitchFamily="34" charset="0"/>
              </a:defRPr>
            </a:lvl4pPr>
            <a:lvl5pPr marL="2057400" indent="-228600">
              <a:buFont typeface="Arial" panose="020B0604020202020204" pitchFamily="34" charset="0"/>
              <a:buChar char="•"/>
              <a:defRPr sz="1400">
                <a:solidFill>
                  <a:srgbClr val="49494B"/>
                </a:solidFill>
                <a:latin typeface="Trebuchet MS" panose="020B0603020202020204" pitchFamily="34" charset="0"/>
              </a:defRPr>
            </a:lvl5pPr>
          </a:lstStyle>
          <a:p>
            <a:pPr lvl="0"/>
            <a:r>
              <a:rPr lang="nl-NL" dirty="0" smtClean="0"/>
              <a:t>Eerste niveau</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3" name="Tijdelijke aanduiding voor afbeelding 2"/>
          <p:cNvSpPr>
            <a:spLocks noGrp="1"/>
          </p:cNvSpPr>
          <p:nvPr>
            <p:ph type="pic" sz="quarter" idx="14"/>
          </p:nvPr>
        </p:nvSpPr>
        <p:spPr>
          <a:xfrm>
            <a:off x="664311" y="1759405"/>
            <a:ext cx="3804557" cy="3843337"/>
          </a:xfrm>
          <a:prstGeom prst="rect">
            <a:avLst/>
          </a:prstGeom>
        </p:spPr>
        <p:txBody>
          <a:bodyPr/>
          <a:lstStyle>
            <a:lvl1pPr marL="0" indent="0">
              <a:buNone/>
              <a:defRPr sz="2400">
                <a:solidFill>
                  <a:srgbClr val="49494B"/>
                </a:solidFill>
                <a:latin typeface="Trebuchet MS" panose="020B0603020202020204" pitchFamily="34" charset="0"/>
              </a:defRPr>
            </a:lvl1pPr>
          </a:lstStyle>
          <a:p>
            <a:endParaRPr lang="nl-NL" dirty="0"/>
          </a:p>
        </p:txBody>
      </p:sp>
    </p:spTree>
    <p:extLst>
      <p:ext uri="{BB962C8B-B14F-4D97-AF65-F5344CB8AC3E}">
        <p14:creationId xmlns:p14="http://schemas.microsoft.com/office/powerpoint/2010/main" val="2163835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vervolgdia_tekst_beeld (links)">
    <p:spTree>
      <p:nvGrpSpPr>
        <p:cNvPr id="1" name=""/>
        <p:cNvGrpSpPr/>
        <p:nvPr/>
      </p:nvGrpSpPr>
      <p:grpSpPr>
        <a:xfrm>
          <a:off x="0" y="0"/>
          <a:ext cx="0" cy="0"/>
          <a:chOff x="0" y="0"/>
          <a:chExt cx="0" cy="0"/>
        </a:xfrm>
      </p:grpSpPr>
      <p:sp>
        <p:nvSpPr>
          <p:cNvPr id="9" name="Titel 4"/>
          <p:cNvSpPr>
            <a:spLocks noGrp="1"/>
          </p:cNvSpPr>
          <p:nvPr>
            <p:ph type="title" hasCustomPrompt="1"/>
          </p:nvPr>
        </p:nvSpPr>
        <p:spPr>
          <a:xfrm>
            <a:off x="664311" y="771974"/>
            <a:ext cx="7826546" cy="835079"/>
          </a:xfrm>
          <a:prstGeom prst="rect">
            <a:avLst/>
          </a:prstGeom>
        </p:spPr>
        <p:txBody>
          <a:bodyPr/>
          <a:lstStyle>
            <a:lvl1pPr algn="l">
              <a:defRPr sz="4800" b="1">
                <a:solidFill>
                  <a:srgbClr val="49494B"/>
                </a:solidFill>
                <a:latin typeface="Trebuchet MS" panose="020B0603020202020204" pitchFamily="34" charset="0"/>
              </a:defRPr>
            </a:lvl1pPr>
          </a:lstStyle>
          <a:p>
            <a:r>
              <a:rPr lang="nl-NL" dirty="0" smtClean="0"/>
              <a:t>Titel van dia</a:t>
            </a:r>
            <a:endParaRPr lang="nl-NL" dirty="0"/>
          </a:p>
        </p:txBody>
      </p:sp>
      <p:sp>
        <p:nvSpPr>
          <p:cNvPr id="10" name="Tijdelijke aanduiding voor tekst 2"/>
          <p:cNvSpPr>
            <a:spLocks noGrp="1"/>
          </p:cNvSpPr>
          <p:nvPr>
            <p:ph type="body" sz="quarter" idx="13" hasCustomPrompt="1"/>
          </p:nvPr>
        </p:nvSpPr>
        <p:spPr>
          <a:xfrm>
            <a:off x="4697468" y="1759405"/>
            <a:ext cx="3793389" cy="3842651"/>
          </a:xfrm>
          <a:prstGeom prst="rect">
            <a:avLst/>
          </a:prstGeom>
        </p:spPr>
        <p:txBody>
          <a:bodyPr/>
          <a:lstStyle>
            <a:lvl1pPr marL="0" indent="0">
              <a:buFont typeface="Arial" panose="020B0604020202020204" pitchFamily="34" charset="0"/>
              <a:buNone/>
              <a:defRPr sz="2400">
                <a:solidFill>
                  <a:srgbClr val="49494B"/>
                </a:solidFill>
                <a:latin typeface="Trebuchet MS" panose="020B0603020202020204" pitchFamily="34" charset="0"/>
              </a:defRPr>
            </a:lvl1pPr>
            <a:lvl2pPr marL="457200" indent="0">
              <a:buFont typeface="Arial" panose="020B0604020202020204" pitchFamily="34" charset="0"/>
              <a:buNone/>
              <a:defRPr sz="2000">
                <a:solidFill>
                  <a:srgbClr val="49494B"/>
                </a:solidFill>
                <a:latin typeface="Trebuchet MS" panose="020B0603020202020204" pitchFamily="34" charset="0"/>
              </a:defRPr>
            </a:lvl2pPr>
            <a:lvl3pPr marL="914400" indent="0">
              <a:buFont typeface="Arial" panose="020B0604020202020204" pitchFamily="34" charset="0"/>
              <a:buNone/>
              <a:defRPr sz="1800">
                <a:solidFill>
                  <a:srgbClr val="49494B"/>
                </a:solidFill>
                <a:latin typeface="Trebuchet MS" panose="020B0603020202020204" pitchFamily="34" charset="0"/>
              </a:defRPr>
            </a:lvl3pPr>
            <a:lvl4pPr marL="1371600" indent="0">
              <a:buFont typeface="Arial" panose="020B0604020202020204" pitchFamily="34" charset="0"/>
              <a:buNone/>
              <a:defRPr sz="1600">
                <a:solidFill>
                  <a:srgbClr val="49494B"/>
                </a:solidFill>
                <a:latin typeface="Trebuchet MS" panose="020B0603020202020204" pitchFamily="34" charset="0"/>
              </a:defRPr>
            </a:lvl4pPr>
            <a:lvl5pPr marL="1828800" indent="0">
              <a:buFont typeface="Arial" panose="020B0604020202020204" pitchFamily="34" charset="0"/>
              <a:buNone/>
              <a:defRPr sz="1400">
                <a:solidFill>
                  <a:srgbClr val="49494B"/>
                </a:solidFill>
                <a:latin typeface="Trebuchet MS" panose="020B0603020202020204" pitchFamily="34" charset="0"/>
              </a:defRPr>
            </a:lvl5pPr>
          </a:lstStyle>
          <a:p>
            <a:pPr lvl="0"/>
            <a:r>
              <a:rPr lang="nl-NL" dirty="0" smtClean="0"/>
              <a:t>Eerste niveau</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3" name="Tijdelijke aanduiding voor afbeelding 2"/>
          <p:cNvSpPr>
            <a:spLocks noGrp="1"/>
          </p:cNvSpPr>
          <p:nvPr>
            <p:ph type="pic" sz="quarter" idx="14"/>
          </p:nvPr>
        </p:nvSpPr>
        <p:spPr>
          <a:xfrm>
            <a:off x="664311" y="1759405"/>
            <a:ext cx="3804557" cy="3843337"/>
          </a:xfrm>
          <a:prstGeom prst="rect">
            <a:avLst/>
          </a:prstGeom>
        </p:spPr>
        <p:txBody>
          <a:bodyPr/>
          <a:lstStyle>
            <a:lvl1pPr marL="0" indent="0">
              <a:buNone/>
              <a:defRPr sz="2400">
                <a:solidFill>
                  <a:srgbClr val="49494B"/>
                </a:solidFill>
                <a:latin typeface="Trebuchet MS" panose="020B0603020202020204" pitchFamily="34" charset="0"/>
              </a:defRPr>
            </a:lvl1pPr>
          </a:lstStyle>
          <a:p>
            <a:endParaRPr lang="nl-NL" dirty="0"/>
          </a:p>
        </p:txBody>
      </p:sp>
    </p:spTree>
    <p:extLst>
      <p:ext uri="{BB962C8B-B14F-4D97-AF65-F5344CB8AC3E}">
        <p14:creationId xmlns:p14="http://schemas.microsoft.com/office/powerpoint/2010/main" val="2416829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vervolgdia_afbeelding">
    <p:spTree>
      <p:nvGrpSpPr>
        <p:cNvPr id="1" name=""/>
        <p:cNvGrpSpPr/>
        <p:nvPr/>
      </p:nvGrpSpPr>
      <p:grpSpPr>
        <a:xfrm>
          <a:off x="0" y="0"/>
          <a:ext cx="0" cy="0"/>
          <a:chOff x="0" y="0"/>
          <a:chExt cx="0" cy="0"/>
        </a:xfrm>
      </p:grpSpPr>
      <p:sp>
        <p:nvSpPr>
          <p:cNvPr id="5" name="Titel 4"/>
          <p:cNvSpPr>
            <a:spLocks noGrp="1"/>
          </p:cNvSpPr>
          <p:nvPr>
            <p:ph type="title" hasCustomPrompt="1"/>
          </p:nvPr>
        </p:nvSpPr>
        <p:spPr>
          <a:xfrm>
            <a:off x="664311" y="771974"/>
            <a:ext cx="7826546" cy="835079"/>
          </a:xfrm>
          <a:prstGeom prst="rect">
            <a:avLst/>
          </a:prstGeom>
        </p:spPr>
        <p:txBody>
          <a:bodyPr/>
          <a:lstStyle>
            <a:lvl1pPr algn="l">
              <a:defRPr sz="4800" b="1">
                <a:solidFill>
                  <a:srgbClr val="49494B"/>
                </a:solidFill>
                <a:latin typeface="Trebuchet MS" panose="020B0603020202020204" pitchFamily="34" charset="0"/>
              </a:defRPr>
            </a:lvl1pPr>
          </a:lstStyle>
          <a:p>
            <a:r>
              <a:rPr lang="nl-NL" dirty="0" smtClean="0"/>
              <a:t>Titel van dia</a:t>
            </a:r>
            <a:endParaRPr lang="nl-NL" dirty="0"/>
          </a:p>
        </p:txBody>
      </p:sp>
      <p:sp>
        <p:nvSpPr>
          <p:cNvPr id="3" name="Tijdelijke aanduiding voor afbeelding 2"/>
          <p:cNvSpPr>
            <a:spLocks noGrp="1"/>
          </p:cNvSpPr>
          <p:nvPr>
            <p:ph type="pic" sz="quarter" idx="11" hasCustomPrompt="1"/>
          </p:nvPr>
        </p:nvSpPr>
        <p:spPr>
          <a:xfrm>
            <a:off x="662400" y="1756800"/>
            <a:ext cx="7826400" cy="3841200"/>
          </a:xfrm>
          <a:prstGeom prst="rect">
            <a:avLst/>
          </a:prstGeom>
        </p:spPr>
        <p:txBody>
          <a:bodyPr/>
          <a:lstStyle>
            <a:lvl1pPr marL="0" indent="0">
              <a:buNone/>
              <a:defRPr sz="2400">
                <a:solidFill>
                  <a:srgbClr val="49494B"/>
                </a:solidFill>
                <a:latin typeface="Trebuchet MS" panose="020B0603020202020204" pitchFamily="34" charset="0"/>
              </a:defRPr>
            </a:lvl1pPr>
          </a:lstStyle>
          <a:p>
            <a:r>
              <a:rPr lang="nl-NL" dirty="0" smtClean="0"/>
              <a:t>Afbeelding</a:t>
            </a:r>
            <a:endParaRPr lang="nl-NL" dirty="0"/>
          </a:p>
        </p:txBody>
      </p:sp>
    </p:spTree>
    <p:extLst>
      <p:ext uri="{BB962C8B-B14F-4D97-AF65-F5344CB8AC3E}">
        <p14:creationId xmlns:p14="http://schemas.microsoft.com/office/powerpoint/2010/main" val="138331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vervolgdia_media">
    <p:spTree>
      <p:nvGrpSpPr>
        <p:cNvPr id="1" name=""/>
        <p:cNvGrpSpPr/>
        <p:nvPr/>
      </p:nvGrpSpPr>
      <p:grpSpPr>
        <a:xfrm>
          <a:off x="0" y="0"/>
          <a:ext cx="0" cy="0"/>
          <a:chOff x="0" y="0"/>
          <a:chExt cx="0" cy="0"/>
        </a:xfrm>
      </p:grpSpPr>
      <p:sp>
        <p:nvSpPr>
          <p:cNvPr id="5" name="Titel 4"/>
          <p:cNvSpPr>
            <a:spLocks noGrp="1"/>
          </p:cNvSpPr>
          <p:nvPr>
            <p:ph type="title" hasCustomPrompt="1"/>
          </p:nvPr>
        </p:nvSpPr>
        <p:spPr>
          <a:xfrm>
            <a:off x="664311" y="771974"/>
            <a:ext cx="7826546" cy="835079"/>
          </a:xfrm>
          <a:prstGeom prst="rect">
            <a:avLst/>
          </a:prstGeom>
        </p:spPr>
        <p:txBody>
          <a:bodyPr/>
          <a:lstStyle>
            <a:lvl1pPr algn="l">
              <a:defRPr sz="4800" b="1">
                <a:solidFill>
                  <a:srgbClr val="49494B"/>
                </a:solidFill>
                <a:latin typeface="Trebuchet MS" panose="020B0603020202020204" pitchFamily="34" charset="0"/>
              </a:defRPr>
            </a:lvl1pPr>
          </a:lstStyle>
          <a:p>
            <a:r>
              <a:rPr lang="nl-NL" dirty="0" smtClean="0"/>
              <a:t>Titel van dia</a:t>
            </a:r>
            <a:endParaRPr lang="nl-NL" dirty="0"/>
          </a:p>
        </p:txBody>
      </p:sp>
      <p:sp>
        <p:nvSpPr>
          <p:cNvPr id="7" name="Tijdelijke aanduiding voor media 6"/>
          <p:cNvSpPr>
            <a:spLocks noGrp="1"/>
          </p:cNvSpPr>
          <p:nvPr>
            <p:ph type="media" sz="quarter" idx="10"/>
          </p:nvPr>
        </p:nvSpPr>
        <p:spPr>
          <a:xfrm>
            <a:off x="662400" y="1756800"/>
            <a:ext cx="7827282" cy="3842651"/>
          </a:xfrm>
          <a:prstGeom prst="rect">
            <a:avLst/>
          </a:prstGeom>
        </p:spPr>
        <p:txBody>
          <a:bodyPr/>
          <a:lstStyle>
            <a:lvl1pPr marL="0" indent="0">
              <a:buNone/>
              <a:defRPr sz="2400">
                <a:solidFill>
                  <a:srgbClr val="49494B"/>
                </a:solidFill>
                <a:latin typeface="Trebuchet MS" panose="020B0603020202020204" pitchFamily="34" charset="0"/>
              </a:defRPr>
            </a:lvl1pPr>
          </a:lstStyle>
          <a:p>
            <a:endParaRPr lang="nl-NL" dirty="0"/>
          </a:p>
        </p:txBody>
      </p:sp>
    </p:spTree>
    <p:extLst>
      <p:ext uri="{BB962C8B-B14F-4D97-AF65-F5344CB8AC3E}">
        <p14:creationId xmlns:p14="http://schemas.microsoft.com/office/powerpoint/2010/main" val="11816738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image" Target="../media/image4.jpg"/><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Afbeelding 2"/>
          <p:cNvPicPr>
            <a:picLocks noChangeAspect="1"/>
          </p:cNvPicPr>
          <p:nvPr userDrawn="1"/>
        </p:nvPicPr>
        <p:blipFill rotWithShape="1">
          <a:blip r:embed="rId3">
            <a:extLst>
              <a:ext uri="{28A0092B-C50C-407E-A947-70E740481C1C}">
                <a14:useLocalDpi xmlns:a14="http://schemas.microsoft.com/office/drawing/2010/main" val="0"/>
              </a:ext>
            </a:extLst>
          </a:blip>
          <a:srcRect l="8367" t="11418" r="6693"/>
          <a:stretch/>
        </p:blipFill>
        <p:spPr>
          <a:xfrm>
            <a:off x="0" y="0"/>
            <a:ext cx="9144000" cy="6357324"/>
          </a:xfrm>
          <a:prstGeom prst="rect">
            <a:avLst/>
          </a:prstGeom>
        </p:spPr>
      </p:pic>
    </p:spTree>
    <p:extLst>
      <p:ext uri="{BB962C8B-B14F-4D97-AF65-F5344CB8AC3E}">
        <p14:creationId xmlns:p14="http://schemas.microsoft.com/office/powerpoint/2010/main" val="2777756819"/>
      </p:ext>
    </p:extLst>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txStyles>
    <p:titleStyle>
      <a:lvl1pPr algn="l" defTabSz="457200" rtl="0" eaLnBrk="1" latinLnBrk="0" hangingPunct="1">
        <a:spcBef>
          <a:spcPct val="0"/>
        </a:spcBef>
        <a:buNone/>
        <a:defRPr sz="4400" b="1" i="0" kern="1200">
          <a:solidFill>
            <a:srgbClr val="FFFFFF"/>
          </a:solidFill>
          <a:latin typeface="Trebuchet MS"/>
          <a:ea typeface="+mj-ea"/>
          <a:cs typeface="Trebuchet MS"/>
        </a:defRPr>
      </a:lvl1pPr>
    </p:titleStyle>
    <p:bodyStyle>
      <a:lvl1pPr marL="0" indent="0" algn="l" defTabSz="457200" rtl="0" eaLnBrk="1" latinLnBrk="0" hangingPunct="1">
        <a:spcBef>
          <a:spcPct val="20000"/>
        </a:spcBef>
        <a:buFont typeface="Arial"/>
        <a:buNone/>
        <a:defRPr sz="2400" b="0" i="0" kern="1200">
          <a:solidFill>
            <a:schemeClr val="bg1"/>
          </a:solidFill>
          <a:latin typeface="Trebuchet MS"/>
          <a:ea typeface="+mn-ea"/>
          <a:cs typeface="Trebuchet M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 y="-2233"/>
            <a:ext cx="9149960" cy="6860233"/>
          </a:xfrm>
          <a:prstGeom prst="rect">
            <a:avLst/>
          </a:prstGeom>
        </p:spPr>
      </p:pic>
    </p:spTree>
    <p:extLst>
      <p:ext uri="{BB962C8B-B14F-4D97-AF65-F5344CB8AC3E}">
        <p14:creationId xmlns:p14="http://schemas.microsoft.com/office/powerpoint/2010/main" val="4139320198"/>
      </p:ext>
    </p:extLst>
  </p:cSld>
  <p:clrMap bg1="lt1" tx1="dk1" bg2="lt2" tx2="dk2" accent1="accent1" accent2="accent2" accent3="accent3" accent4="accent4" accent5="accent5" accent6="accent6" hlink="hlink" folHlink="folHlink"/>
  <p:sldLayoutIdLst>
    <p:sldLayoutId id="2147483653" r:id="rId1"/>
    <p:sldLayoutId id="2147483657" r:id="rId2"/>
    <p:sldLayoutId id="2147483655" r:id="rId3"/>
    <p:sldLayoutId id="2147483659" r:id="rId4"/>
    <p:sldLayoutId id="2147483658" r:id="rId5"/>
    <p:sldLayoutId id="2147483660" r:id="rId6"/>
    <p:sldLayoutId id="2147483661" r:id="rId7"/>
    <p:sldLayoutId id="2147483656" r:id="rId8"/>
    <p:sldLayoutId id="2147483662" r:id="rId9"/>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Geestelijke strijd</a:t>
            </a:r>
            <a:endParaRPr lang="nl-NL" dirty="0"/>
          </a:p>
        </p:txBody>
      </p:sp>
    </p:spTree>
    <p:extLst>
      <p:ext uri="{BB962C8B-B14F-4D97-AF65-F5344CB8AC3E}">
        <p14:creationId xmlns:p14="http://schemas.microsoft.com/office/powerpoint/2010/main" val="1203485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lstStyle/>
          <a:p>
            <a:r>
              <a:rPr lang="nl-NL" i="1" dirty="0" smtClean="0"/>
              <a:t>En de rest</a:t>
            </a:r>
            <a:r>
              <a:rPr lang="mr-IN" i="1" dirty="0" smtClean="0"/>
              <a:t>…</a:t>
            </a:r>
            <a:endParaRPr lang="nl-NL" i="1" dirty="0" smtClean="0"/>
          </a:p>
          <a:p>
            <a:pPr marL="342900" indent="-342900">
              <a:buFont typeface="Arial" charset="0"/>
              <a:buChar char="•"/>
            </a:pPr>
            <a:r>
              <a:rPr lang="nl-NL" dirty="0" smtClean="0"/>
              <a:t>Combineer alles met een begeerte tot de wereld</a:t>
            </a:r>
          </a:p>
          <a:p>
            <a:pPr marL="342900" indent="-342900">
              <a:buFont typeface="Arial" charset="0"/>
              <a:buChar char="•"/>
            </a:pPr>
            <a:r>
              <a:rPr lang="nl-NL" dirty="0" smtClean="0"/>
              <a:t>Je luistert popmuziek</a:t>
            </a:r>
          </a:p>
          <a:p>
            <a:pPr marL="342900" indent="-342900">
              <a:buFont typeface="Arial" charset="0"/>
              <a:buChar char="•"/>
            </a:pPr>
            <a:r>
              <a:rPr lang="nl-NL" dirty="0" smtClean="0"/>
              <a:t>Je leest (een keer) de horoscoop</a:t>
            </a:r>
          </a:p>
          <a:p>
            <a:pPr marL="342900" indent="-342900">
              <a:buFont typeface="Arial" charset="0"/>
              <a:buChar char="•"/>
            </a:pPr>
            <a:r>
              <a:rPr lang="nl-NL" dirty="0" smtClean="0"/>
              <a:t>Je kijkt films</a:t>
            </a:r>
          </a:p>
          <a:p>
            <a:pPr marL="342900" indent="-342900">
              <a:buFont typeface="Arial" charset="0"/>
              <a:buChar char="•"/>
            </a:pPr>
            <a:r>
              <a:rPr lang="nl-NL" dirty="0" smtClean="0"/>
              <a:t>Je bekijkt websites of naaktfoto’s of </a:t>
            </a:r>
            <a:r>
              <a:rPr lang="mr-IN" dirty="0" smtClean="0"/>
              <a:t>–</a:t>
            </a:r>
            <a:r>
              <a:rPr lang="nl-NL" dirty="0" smtClean="0"/>
              <a:t>video’s</a:t>
            </a:r>
          </a:p>
          <a:p>
            <a:pPr marL="342900" indent="-342900">
              <a:buFont typeface="Arial" charset="0"/>
              <a:buChar char="•"/>
            </a:pPr>
            <a:r>
              <a:rPr lang="nl-NL" dirty="0" smtClean="0"/>
              <a:t>Je wordt verliefd op een onchristelijk iemand</a:t>
            </a:r>
          </a:p>
          <a:p>
            <a:pPr marL="342900" indent="-342900">
              <a:buFont typeface="Arial" charset="0"/>
              <a:buChar char="•"/>
            </a:pPr>
            <a:endParaRPr lang="nl-NL" dirty="0" smtClean="0"/>
          </a:p>
        </p:txBody>
      </p:sp>
      <p:sp>
        <p:nvSpPr>
          <p:cNvPr id="3" name="Titel 2"/>
          <p:cNvSpPr>
            <a:spLocks noGrp="1"/>
          </p:cNvSpPr>
          <p:nvPr>
            <p:ph type="title"/>
          </p:nvPr>
        </p:nvSpPr>
        <p:spPr/>
        <p:txBody>
          <a:bodyPr/>
          <a:lstStyle/>
          <a:p>
            <a:r>
              <a:rPr lang="nl-NL" dirty="0"/>
              <a:t>Dagelijks gevecht</a:t>
            </a:r>
          </a:p>
        </p:txBody>
      </p:sp>
    </p:spTree>
    <p:extLst>
      <p:ext uri="{BB962C8B-B14F-4D97-AF65-F5344CB8AC3E}">
        <p14:creationId xmlns:p14="http://schemas.microsoft.com/office/powerpoint/2010/main" val="32745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lstStyle/>
          <a:p>
            <a:r>
              <a:rPr lang="nl-NL" dirty="0" smtClean="0"/>
              <a:t>De Heere Jezus is gekomen om zondaars te roepen tot bekering</a:t>
            </a:r>
          </a:p>
          <a:p>
            <a:r>
              <a:rPr lang="nl-NL" dirty="0" smtClean="0"/>
              <a:t>Hij wil ons verlossen van deze vijand</a:t>
            </a:r>
          </a:p>
          <a:p>
            <a:endParaRPr lang="nl-NL" dirty="0"/>
          </a:p>
          <a:p>
            <a:r>
              <a:rPr lang="nl-NL" dirty="0" smtClean="0"/>
              <a:t>Wees op je hoede voor de vele manieren van de greep van de duive</a:t>
            </a:r>
            <a:r>
              <a:rPr lang="nl-NL" dirty="0"/>
              <a:t>l</a:t>
            </a:r>
            <a:endParaRPr lang="nl-NL" dirty="0" smtClean="0"/>
          </a:p>
        </p:txBody>
      </p:sp>
      <p:sp>
        <p:nvSpPr>
          <p:cNvPr id="3" name="Titel 2"/>
          <p:cNvSpPr>
            <a:spLocks noGrp="1"/>
          </p:cNvSpPr>
          <p:nvPr>
            <p:ph type="title"/>
          </p:nvPr>
        </p:nvSpPr>
        <p:spPr/>
        <p:txBody>
          <a:bodyPr/>
          <a:lstStyle/>
          <a:p>
            <a:r>
              <a:rPr lang="nl-NL" dirty="0"/>
              <a:t>Dagelijks gevecht</a:t>
            </a:r>
          </a:p>
        </p:txBody>
      </p:sp>
    </p:spTree>
    <p:extLst>
      <p:ext uri="{BB962C8B-B14F-4D97-AF65-F5344CB8AC3E}">
        <p14:creationId xmlns:p14="http://schemas.microsoft.com/office/powerpoint/2010/main" val="987625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lstStyle/>
          <a:p>
            <a:r>
              <a:rPr lang="nl-NL" dirty="0" smtClean="0"/>
              <a:t>De geestelijke strijd gaat om </a:t>
            </a:r>
            <a:r>
              <a:rPr lang="nl-NL" b="1" u="sng" dirty="0" smtClean="0"/>
              <a:t>JOUW</a:t>
            </a:r>
            <a:r>
              <a:rPr lang="nl-NL" dirty="0" smtClean="0"/>
              <a:t> ziel</a:t>
            </a:r>
          </a:p>
          <a:p>
            <a:r>
              <a:rPr lang="nl-NL" dirty="0" smtClean="0"/>
              <a:t>De duivel zorgt ervoor dat jij elke minuut je zondige bestaan doorzet</a:t>
            </a:r>
          </a:p>
          <a:p>
            <a:endParaRPr lang="nl-NL" dirty="0" smtClean="0"/>
          </a:p>
          <a:p>
            <a:r>
              <a:rPr lang="nl-NL" dirty="0" smtClean="0"/>
              <a:t>Hopelijk ga jij de strijd aan!</a:t>
            </a:r>
          </a:p>
        </p:txBody>
      </p:sp>
      <p:sp>
        <p:nvSpPr>
          <p:cNvPr id="3" name="Titel 2"/>
          <p:cNvSpPr>
            <a:spLocks noGrp="1"/>
          </p:cNvSpPr>
          <p:nvPr>
            <p:ph type="title"/>
          </p:nvPr>
        </p:nvSpPr>
        <p:spPr/>
        <p:txBody>
          <a:bodyPr/>
          <a:lstStyle/>
          <a:p>
            <a:r>
              <a:rPr lang="nl-NL" dirty="0" smtClean="0"/>
              <a:t>Jouw strijd</a:t>
            </a:r>
            <a:endParaRPr lang="nl-NL" dirty="0"/>
          </a:p>
        </p:txBody>
      </p:sp>
    </p:spTree>
    <p:extLst>
      <p:ext uri="{BB962C8B-B14F-4D97-AF65-F5344CB8AC3E}">
        <p14:creationId xmlns:p14="http://schemas.microsoft.com/office/powerpoint/2010/main" val="9283452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lstStyle/>
          <a:p>
            <a:r>
              <a:rPr lang="nl-NL" i="1" dirty="0" smtClean="0"/>
              <a:t>Opdracht om te strijden</a:t>
            </a:r>
          </a:p>
          <a:p>
            <a:r>
              <a:rPr lang="nl-NL" dirty="0" smtClean="0"/>
              <a:t>Het ingaan door de enge poort kost strijd</a:t>
            </a:r>
          </a:p>
          <a:p>
            <a:r>
              <a:rPr lang="nl-NL" dirty="0" smtClean="0"/>
              <a:t>Door de doop ben je verplicht de Heere als Koning te dienen</a:t>
            </a:r>
          </a:p>
        </p:txBody>
      </p:sp>
      <p:sp>
        <p:nvSpPr>
          <p:cNvPr id="3" name="Titel 2"/>
          <p:cNvSpPr>
            <a:spLocks noGrp="1"/>
          </p:cNvSpPr>
          <p:nvPr>
            <p:ph type="title"/>
          </p:nvPr>
        </p:nvSpPr>
        <p:spPr/>
        <p:txBody>
          <a:bodyPr/>
          <a:lstStyle/>
          <a:p>
            <a:r>
              <a:rPr lang="nl-NL" dirty="0" smtClean="0"/>
              <a:t>Jouw strijd</a:t>
            </a:r>
            <a:endParaRPr lang="nl-NL" dirty="0"/>
          </a:p>
        </p:txBody>
      </p:sp>
    </p:spTree>
    <p:extLst>
      <p:ext uri="{BB962C8B-B14F-4D97-AF65-F5344CB8AC3E}">
        <p14:creationId xmlns:p14="http://schemas.microsoft.com/office/powerpoint/2010/main" val="9300195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a:xfrm>
            <a:off x="663575" y="771975"/>
            <a:ext cx="7827282" cy="4828726"/>
          </a:xfrm>
        </p:spPr>
        <p:txBody>
          <a:bodyPr anchor="ctr"/>
          <a:lstStyle/>
          <a:p>
            <a:pPr algn="ctr"/>
            <a:r>
              <a:rPr lang="nl-NL" sz="4400" smtClean="0"/>
              <a:t>“Strijd </a:t>
            </a:r>
            <a:r>
              <a:rPr lang="nl-NL" sz="4400" dirty="0" smtClean="0"/>
              <a:t>om in te gaan door de enge </a:t>
            </a:r>
            <a:r>
              <a:rPr lang="nl-NL" sz="4400" smtClean="0"/>
              <a:t>poort!”</a:t>
            </a:r>
            <a:endParaRPr lang="nl-NL" sz="4400" dirty="0" smtClean="0"/>
          </a:p>
          <a:p>
            <a:pPr algn="ctr"/>
            <a:r>
              <a:rPr lang="en-US" dirty="0" err="1">
                <a:solidFill>
                  <a:schemeClr val="bg1">
                    <a:lumMod val="50000"/>
                  </a:schemeClr>
                </a:solidFill>
              </a:rPr>
              <a:t>Mattheus</a:t>
            </a:r>
            <a:r>
              <a:rPr lang="en-US" dirty="0">
                <a:solidFill>
                  <a:schemeClr val="bg1">
                    <a:lumMod val="50000"/>
                  </a:schemeClr>
                </a:solidFill>
              </a:rPr>
              <a:t> 7:13-14 </a:t>
            </a:r>
            <a:endParaRPr lang="nl-NL" dirty="0" smtClean="0">
              <a:solidFill>
                <a:schemeClr val="bg1">
                  <a:lumMod val="50000"/>
                </a:schemeClr>
              </a:solidFill>
            </a:endParaRPr>
          </a:p>
        </p:txBody>
      </p:sp>
    </p:spTree>
    <p:extLst>
      <p:ext uri="{BB962C8B-B14F-4D97-AF65-F5344CB8AC3E}">
        <p14:creationId xmlns:p14="http://schemas.microsoft.com/office/powerpoint/2010/main" val="9724461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a:xfrm>
            <a:off x="663575" y="771975"/>
            <a:ext cx="7827282" cy="4828726"/>
          </a:xfrm>
        </p:spPr>
        <p:txBody>
          <a:bodyPr anchor="ctr"/>
          <a:lstStyle/>
          <a:p>
            <a:pPr algn="ctr"/>
            <a:r>
              <a:rPr lang="nl-NL" sz="4400" dirty="0"/>
              <a:t>“Strijd de goede strijd van het geloof, grijp naar het eeuwige leven</a:t>
            </a:r>
            <a:r>
              <a:rPr lang="nl-NL" sz="4400" dirty="0" smtClean="0"/>
              <a:t>”</a:t>
            </a:r>
          </a:p>
          <a:p>
            <a:pPr algn="ctr"/>
            <a:r>
              <a:rPr lang="nl-NL" dirty="0">
                <a:solidFill>
                  <a:schemeClr val="bg1">
                    <a:lumMod val="50000"/>
                  </a:schemeClr>
                </a:solidFill>
              </a:rPr>
              <a:t>1 Timotheüs </a:t>
            </a:r>
            <a:r>
              <a:rPr lang="nl-NL" dirty="0" smtClean="0">
                <a:solidFill>
                  <a:schemeClr val="bg1">
                    <a:lumMod val="50000"/>
                  </a:schemeClr>
                </a:solidFill>
              </a:rPr>
              <a:t>6:12</a:t>
            </a:r>
            <a:r>
              <a:rPr lang="en-US" dirty="0" smtClean="0">
                <a:solidFill>
                  <a:schemeClr val="bg1">
                    <a:lumMod val="50000"/>
                  </a:schemeClr>
                </a:solidFill>
              </a:rPr>
              <a:t> </a:t>
            </a:r>
            <a:endParaRPr lang="nl-NL" dirty="0" smtClean="0">
              <a:solidFill>
                <a:schemeClr val="bg1">
                  <a:lumMod val="50000"/>
                </a:schemeClr>
              </a:solidFill>
            </a:endParaRPr>
          </a:p>
        </p:txBody>
      </p:sp>
    </p:spTree>
    <p:extLst>
      <p:ext uri="{BB962C8B-B14F-4D97-AF65-F5344CB8AC3E}">
        <p14:creationId xmlns:p14="http://schemas.microsoft.com/office/powerpoint/2010/main" val="11308653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a:xfrm>
            <a:off x="663575" y="771975"/>
            <a:ext cx="7827282" cy="4828726"/>
          </a:xfrm>
        </p:spPr>
        <p:txBody>
          <a:bodyPr anchor="ctr"/>
          <a:lstStyle/>
          <a:p>
            <a:pPr algn="ctr"/>
            <a:r>
              <a:rPr lang="nl-NL" sz="4400" dirty="0" smtClean="0"/>
              <a:t>“</a:t>
            </a:r>
            <a:r>
              <a:rPr lang="mr-IN" sz="4400" dirty="0" smtClean="0"/>
              <a:t>…</a:t>
            </a:r>
            <a:r>
              <a:rPr lang="nl-NL" sz="4400" dirty="0" smtClean="0"/>
              <a:t> de </a:t>
            </a:r>
            <a:r>
              <a:rPr lang="nl-NL" sz="4400" dirty="0"/>
              <a:t>wereld verlaten, onze oude natuur doden en in een nieuw, godzalig leven </a:t>
            </a:r>
            <a:r>
              <a:rPr lang="nl-NL" sz="4400" dirty="0" smtClean="0"/>
              <a:t>wandelen”</a:t>
            </a:r>
          </a:p>
          <a:p>
            <a:pPr algn="ctr"/>
            <a:r>
              <a:rPr lang="nl-NL" dirty="0" smtClean="0">
                <a:solidFill>
                  <a:schemeClr val="bg1">
                    <a:lumMod val="50000"/>
                  </a:schemeClr>
                </a:solidFill>
              </a:rPr>
              <a:t>Doopformulier</a:t>
            </a:r>
          </a:p>
        </p:txBody>
      </p:sp>
    </p:spTree>
    <p:extLst>
      <p:ext uri="{BB962C8B-B14F-4D97-AF65-F5344CB8AC3E}">
        <p14:creationId xmlns:p14="http://schemas.microsoft.com/office/powerpoint/2010/main" val="15753680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nchor="ctr"/>
          <a:lstStyle/>
          <a:p>
            <a:pPr algn="ctr"/>
            <a:r>
              <a:rPr lang="nl-NL" sz="2800" dirty="0"/>
              <a:t>“Doet aan de gehele wapenrusting Gods, opdat gij kunt staan tegen de listige omleidingen des duivels. Want wij hebben den strijd niet tegen vlees en bloed, maar tegen de overheden, tegen de machten, tegen de geweldhebbers der wereld der duisternis dezer eeuw, tegen de geestelijke boosheden in de lucht</a:t>
            </a:r>
            <a:r>
              <a:rPr lang="nl-NL" sz="2800" dirty="0" smtClean="0"/>
              <a:t>.”</a:t>
            </a:r>
          </a:p>
          <a:p>
            <a:pPr algn="ctr"/>
            <a:r>
              <a:rPr lang="tr-TR" dirty="0" err="1">
                <a:solidFill>
                  <a:schemeClr val="bg1">
                    <a:lumMod val="50000"/>
                  </a:schemeClr>
                </a:solidFill>
              </a:rPr>
              <a:t>Efeze</a:t>
            </a:r>
            <a:r>
              <a:rPr lang="tr-TR" dirty="0">
                <a:solidFill>
                  <a:schemeClr val="bg1">
                    <a:lumMod val="50000"/>
                  </a:schemeClr>
                </a:solidFill>
              </a:rPr>
              <a:t> </a:t>
            </a:r>
            <a:r>
              <a:rPr lang="tr-TR" dirty="0" smtClean="0">
                <a:solidFill>
                  <a:schemeClr val="bg1">
                    <a:lumMod val="50000"/>
                  </a:schemeClr>
                </a:solidFill>
              </a:rPr>
              <a:t>6:11-12</a:t>
            </a:r>
            <a:endParaRPr lang="nl-NL" dirty="0" smtClean="0">
              <a:solidFill>
                <a:schemeClr val="bg1">
                  <a:lumMod val="50000"/>
                </a:schemeClr>
              </a:solidFill>
            </a:endParaRPr>
          </a:p>
        </p:txBody>
      </p:sp>
      <p:sp>
        <p:nvSpPr>
          <p:cNvPr id="3" name="Titel 2"/>
          <p:cNvSpPr>
            <a:spLocks noGrp="1"/>
          </p:cNvSpPr>
          <p:nvPr>
            <p:ph type="title"/>
          </p:nvPr>
        </p:nvSpPr>
        <p:spPr/>
        <p:txBody>
          <a:bodyPr/>
          <a:lstStyle/>
          <a:p>
            <a:r>
              <a:rPr lang="nl-NL" dirty="0" smtClean="0"/>
              <a:t>Wapen je!</a:t>
            </a:r>
            <a:endParaRPr lang="nl-NL" dirty="0"/>
          </a:p>
        </p:txBody>
      </p:sp>
    </p:spTree>
    <p:extLst>
      <p:ext uri="{BB962C8B-B14F-4D97-AF65-F5344CB8AC3E}">
        <p14:creationId xmlns:p14="http://schemas.microsoft.com/office/powerpoint/2010/main" val="4263717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lstStyle/>
          <a:p>
            <a:r>
              <a:rPr lang="nl-NL" dirty="0" smtClean="0"/>
              <a:t>We moeten vechten tegen de satan en zijn engelen</a:t>
            </a:r>
          </a:p>
          <a:p>
            <a:r>
              <a:rPr lang="nl-NL" dirty="0" smtClean="0"/>
              <a:t>Menskracht is niet opgewassen tegen deze vijand</a:t>
            </a:r>
          </a:p>
          <a:p>
            <a:endParaRPr lang="nl-NL" dirty="0" smtClean="0"/>
          </a:p>
          <a:p>
            <a:r>
              <a:rPr lang="nl-NL" dirty="0" smtClean="0"/>
              <a:t>Paulus beschrijft hoe we ons geestelijk moeten wapenen</a:t>
            </a:r>
          </a:p>
        </p:txBody>
      </p:sp>
      <p:sp>
        <p:nvSpPr>
          <p:cNvPr id="3" name="Titel 2"/>
          <p:cNvSpPr>
            <a:spLocks noGrp="1"/>
          </p:cNvSpPr>
          <p:nvPr>
            <p:ph type="title"/>
          </p:nvPr>
        </p:nvSpPr>
        <p:spPr/>
        <p:txBody>
          <a:bodyPr/>
          <a:lstStyle/>
          <a:p>
            <a:r>
              <a:rPr lang="nl-NL" dirty="0" smtClean="0"/>
              <a:t>Wapen je!</a:t>
            </a:r>
            <a:endParaRPr lang="nl-NL" dirty="0"/>
          </a:p>
        </p:txBody>
      </p:sp>
    </p:spTree>
    <p:extLst>
      <p:ext uri="{BB962C8B-B14F-4D97-AF65-F5344CB8AC3E}">
        <p14:creationId xmlns:p14="http://schemas.microsoft.com/office/powerpoint/2010/main" val="2767323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a:xfrm>
            <a:off x="663575" y="1758049"/>
            <a:ext cx="5151138" cy="3842651"/>
          </a:xfrm>
        </p:spPr>
        <p:txBody>
          <a:bodyPr/>
          <a:lstStyle/>
          <a:p>
            <a:r>
              <a:rPr lang="nl-NL" i="1" dirty="0"/>
              <a:t>“Staat dan, uw lendenen omgord hebbende met de waarheid</a:t>
            </a:r>
            <a:r>
              <a:rPr lang="nl-NL" i="1" dirty="0" smtClean="0"/>
              <a:t>…”</a:t>
            </a:r>
          </a:p>
          <a:p>
            <a:r>
              <a:rPr lang="nl-NL" dirty="0" smtClean="0"/>
              <a:t>Een christen staat sterk als hij zich wapent met het Evangelie, met Gods Word, de Bijbel.</a:t>
            </a:r>
          </a:p>
          <a:p>
            <a:endParaRPr lang="nl-NL" dirty="0"/>
          </a:p>
          <a:p>
            <a:r>
              <a:rPr lang="nl-NL" i="1" dirty="0"/>
              <a:t>“… en aangedaan hebbende het borstwapen der gerechtigheid</a:t>
            </a:r>
            <a:r>
              <a:rPr lang="nl-NL" i="1" dirty="0" smtClean="0"/>
              <a:t>”</a:t>
            </a:r>
          </a:p>
          <a:p>
            <a:r>
              <a:rPr lang="nl-NL" dirty="0" smtClean="0"/>
              <a:t>Een christen staat sterk als hij oprecht is, als hij geborgen is bij Koning Jezus</a:t>
            </a:r>
          </a:p>
        </p:txBody>
      </p:sp>
      <p:sp>
        <p:nvSpPr>
          <p:cNvPr id="3" name="Titel 2"/>
          <p:cNvSpPr>
            <a:spLocks noGrp="1"/>
          </p:cNvSpPr>
          <p:nvPr>
            <p:ph type="title"/>
          </p:nvPr>
        </p:nvSpPr>
        <p:spPr/>
        <p:txBody>
          <a:bodyPr/>
          <a:lstStyle/>
          <a:p>
            <a:r>
              <a:rPr lang="nl-NL" sz="4400" dirty="0"/>
              <a:t>De geestelijke wapenrusting</a:t>
            </a:r>
          </a:p>
        </p:txBody>
      </p:sp>
      <p:pic>
        <p:nvPicPr>
          <p:cNvPr id="4" name="Afbeelding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14713" y="1755933"/>
            <a:ext cx="2676144" cy="3961929"/>
          </a:xfrm>
          <a:prstGeom prst="rect">
            <a:avLst/>
          </a:prstGeom>
        </p:spPr>
      </p:pic>
    </p:spTree>
    <p:extLst>
      <p:ext uri="{BB962C8B-B14F-4D97-AF65-F5344CB8AC3E}">
        <p14:creationId xmlns:p14="http://schemas.microsoft.com/office/powerpoint/2010/main" val="5500222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nchor="ctr"/>
          <a:lstStyle/>
          <a:p>
            <a:r>
              <a:rPr lang="nl-NL" dirty="0" smtClean="0"/>
              <a:t>Wat houd je dagelijks bezig en waar ben je druk </a:t>
            </a:r>
            <a:r>
              <a:rPr lang="nl-NL" dirty="0" smtClean="0"/>
              <a:t>mee?</a:t>
            </a:r>
            <a:endParaRPr lang="nl-NL" dirty="0" smtClean="0"/>
          </a:p>
          <a:p>
            <a:endParaRPr lang="nl-NL" dirty="0"/>
          </a:p>
          <a:p>
            <a:r>
              <a:rPr lang="nl-NL" dirty="0" smtClean="0"/>
              <a:t>Geef bij elk onderwerp </a:t>
            </a:r>
            <a:r>
              <a:rPr lang="nl-NL" dirty="0" smtClean="0"/>
              <a:t>aan, </a:t>
            </a:r>
            <a:r>
              <a:rPr lang="nl-NL" dirty="0" smtClean="0"/>
              <a:t>in hoeverre je geestelijke strijd ervaart.</a:t>
            </a:r>
            <a:endParaRPr lang="nl-NL" dirty="0"/>
          </a:p>
        </p:txBody>
      </p:sp>
      <p:sp>
        <p:nvSpPr>
          <p:cNvPr id="3" name="Titel 2"/>
          <p:cNvSpPr>
            <a:spLocks noGrp="1"/>
          </p:cNvSpPr>
          <p:nvPr>
            <p:ph type="title"/>
          </p:nvPr>
        </p:nvSpPr>
        <p:spPr/>
        <p:txBody>
          <a:bodyPr/>
          <a:lstStyle/>
          <a:p>
            <a:r>
              <a:rPr lang="nl-NL" dirty="0" smtClean="0"/>
              <a:t>Introductie</a:t>
            </a:r>
            <a:endParaRPr lang="nl-NL" dirty="0"/>
          </a:p>
        </p:txBody>
      </p:sp>
    </p:spTree>
    <p:extLst>
      <p:ext uri="{BB962C8B-B14F-4D97-AF65-F5344CB8AC3E}">
        <p14:creationId xmlns:p14="http://schemas.microsoft.com/office/powerpoint/2010/main" val="20227797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a:xfrm>
            <a:off x="663575" y="1758049"/>
            <a:ext cx="5151138" cy="3842651"/>
          </a:xfrm>
        </p:spPr>
        <p:txBody>
          <a:bodyPr/>
          <a:lstStyle/>
          <a:p>
            <a:r>
              <a:rPr lang="nl-NL" sz="2200" i="1" dirty="0"/>
              <a:t>“En de voeten geschoeid hebbende met bereidheid van het Evangelie des vredes</a:t>
            </a:r>
            <a:r>
              <a:rPr lang="nl-NL" sz="2200" i="1" dirty="0" smtClean="0"/>
              <a:t>”</a:t>
            </a:r>
          </a:p>
          <a:p>
            <a:r>
              <a:rPr lang="nl-NL" sz="2200" dirty="0" smtClean="0"/>
              <a:t>Het gaat om de bereidheid om als christen je geloof te belijden, om naar andere toe getuigenis af te leggen</a:t>
            </a:r>
          </a:p>
          <a:p>
            <a:endParaRPr lang="nl-NL" sz="2200" dirty="0"/>
          </a:p>
          <a:p>
            <a:r>
              <a:rPr lang="nl-NL" sz="2200" i="1" dirty="0"/>
              <a:t>“Bovenal aangenomen hebbende het schild des </a:t>
            </a:r>
            <a:r>
              <a:rPr lang="nl-NL" sz="2200" i="1" dirty="0" err="1"/>
              <a:t>geloofs</a:t>
            </a:r>
            <a:r>
              <a:rPr lang="nl-NL" sz="2200" i="1" dirty="0"/>
              <a:t>, met hetwelk gij al de vurige pijlen des bozen zult kunnen uitblussen</a:t>
            </a:r>
            <a:r>
              <a:rPr lang="nl-NL" sz="2200" i="1" dirty="0" smtClean="0"/>
              <a:t>.”</a:t>
            </a:r>
          </a:p>
          <a:p>
            <a:r>
              <a:rPr lang="nl-NL" sz="2200" dirty="0" smtClean="0"/>
              <a:t>Het geloof is de moeder-genade</a:t>
            </a:r>
          </a:p>
        </p:txBody>
      </p:sp>
      <p:sp>
        <p:nvSpPr>
          <p:cNvPr id="3" name="Titel 2"/>
          <p:cNvSpPr>
            <a:spLocks noGrp="1"/>
          </p:cNvSpPr>
          <p:nvPr>
            <p:ph type="title"/>
          </p:nvPr>
        </p:nvSpPr>
        <p:spPr/>
        <p:txBody>
          <a:bodyPr/>
          <a:lstStyle/>
          <a:p>
            <a:r>
              <a:rPr lang="nl-NL" sz="4400" dirty="0" smtClean="0"/>
              <a:t>De geestelijke wapenrusting</a:t>
            </a:r>
            <a:endParaRPr lang="nl-NL" sz="4400" dirty="0"/>
          </a:p>
        </p:txBody>
      </p:sp>
      <p:pic>
        <p:nvPicPr>
          <p:cNvPr id="6" name="Afbeelding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14713" y="1755933"/>
            <a:ext cx="2676144" cy="3961929"/>
          </a:xfrm>
          <a:prstGeom prst="rect">
            <a:avLst/>
          </a:prstGeom>
        </p:spPr>
      </p:pic>
    </p:spTree>
    <p:extLst>
      <p:ext uri="{BB962C8B-B14F-4D97-AF65-F5344CB8AC3E}">
        <p14:creationId xmlns:p14="http://schemas.microsoft.com/office/powerpoint/2010/main" val="9308349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lstStyle/>
          <a:p>
            <a:r>
              <a:rPr lang="nl-NL" dirty="0" smtClean="0"/>
              <a:t>Zoek Bijbelteksten op waarin het bouwwerk van de gemeente sterk staat</a:t>
            </a:r>
          </a:p>
          <a:p>
            <a:endParaRPr lang="nl-NL" dirty="0" smtClean="0"/>
          </a:p>
          <a:p>
            <a:r>
              <a:rPr lang="nl-NL" dirty="0" smtClean="0"/>
              <a:t>Schrijf met groene pen/stift wat de gemeente bouwt en sterker maakt</a:t>
            </a:r>
          </a:p>
          <a:p>
            <a:endParaRPr lang="nl-NL" dirty="0" smtClean="0"/>
          </a:p>
          <a:p>
            <a:r>
              <a:rPr lang="nl-NL" dirty="0" smtClean="0"/>
              <a:t>Beschrijf hoe de duivel probeert het huis van de God er onderuit te halen; schrijf dit met rode pen/stift op de muur</a:t>
            </a:r>
          </a:p>
        </p:txBody>
      </p:sp>
      <p:sp>
        <p:nvSpPr>
          <p:cNvPr id="3" name="Titel 2"/>
          <p:cNvSpPr>
            <a:spLocks noGrp="1"/>
          </p:cNvSpPr>
          <p:nvPr>
            <p:ph type="title"/>
          </p:nvPr>
        </p:nvSpPr>
        <p:spPr/>
        <p:txBody>
          <a:bodyPr/>
          <a:lstStyle/>
          <a:p>
            <a:r>
              <a:rPr lang="nl-NL" dirty="0" smtClean="0"/>
              <a:t>Verwerkingsopdracht</a:t>
            </a:r>
            <a:endParaRPr lang="nl-NL" dirty="0"/>
          </a:p>
        </p:txBody>
      </p:sp>
    </p:spTree>
    <p:extLst>
      <p:ext uri="{BB962C8B-B14F-4D97-AF65-F5344CB8AC3E}">
        <p14:creationId xmlns:p14="http://schemas.microsoft.com/office/powerpoint/2010/main" val="201705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lstStyle/>
          <a:p>
            <a:r>
              <a:rPr lang="nl-NL" dirty="0" smtClean="0"/>
              <a:t>Het slagveld</a:t>
            </a:r>
          </a:p>
          <a:p>
            <a:r>
              <a:rPr lang="nl-NL" dirty="0" smtClean="0"/>
              <a:t>Dagelijks gevecht</a:t>
            </a:r>
          </a:p>
          <a:p>
            <a:r>
              <a:rPr lang="nl-NL" dirty="0" smtClean="0"/>
              <a:t>Jouw strijd</a:t>
            </a:r>
            <a:endParaRPr lang="nl-NL" dirty="0"/>
          </a:p>
        </p:txBody>
      </p:sp>
      <p:sp>
        <p:nvSpPr>
          <p:cNvPr id="3" name="Titel 2"/>
          <p:cNvSpPr>
            <a:spLocks noGrp="1"/>
          </p:cNvSpPr>
          <p:nvPr>
            <p:ph type="title"/>
          </p:nvPr>
        </p:nvSpPr>
        <p:spPr/>
        <p:txBody>
          <a:bodyPr/>
          <a:lstStyle/>
          <a:p>
            <a:r>
              <a:rPr lang="nl-NL" dirty="0" smtClean="0"/>
              <a:t>Indeling</a:t>
            </a:r>
            <a:endParaRPr lang="nl-NL" dirty="0"/>
          </a:p>
        </p:txBody>
      </p:sp>
    </p:spTree>
    <p:extLst>
      <p:ext uri="{BB962C8B-B14F-4D97-AF65-F5344CB8AC3E}">
        <p14:creationId xmlns:p14="http://schemas.microsoft.com/office/powerpoint/2010/main" val="1791397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lstStyle/>
          <a:p>
            <a:r>
              <a:rPr lang="nl-NL" dirty="0" smtClean="0"/>
              <a:t>De duivel probeert vanaf het begin het werk van God te verwoesten</a:t>
            </a:r>
          </a:p>
          <a:p>
            <a:r>
              <a:rPr lang="nl-NL" dirty="0" smtClean="0"/>
              <a:t>Het is hem gelukt om Adam en Eva van de verboden boom te laten eten</a:t>
            </a:r>
          </a:p>
          <a:p>
            <a:r>
              <a:rPr lang="nl-NL" dirty="0" smtClean="0"/>
              <a:t>De zondeval leek een succesvolle slag</a:t>
            </a:r>
          </a:p>
          <a:p>
            <a:r>
              <a:rPr lang="nl-NL" dirty="0" smtClean="0"/>
              <a:t>God gaf de belofte van Zijn Zoon en daarmee de genade tot het eeuwige leven</a:t>
            </a:r>
            <a:endParaRPr lang="nl-NL" dirty="0"/>
          </a:p>
        </p:txBody>
      </p:sp>
      <p:sp>
        <p:nvSpPr>
          <p:cNvPr id="3" name="Titel 2"/>
          <p:cNvSpPr>
            <a:spLocks noGrp="1"/>
          </p:cNvSpPr>
          <p:nvPr>
            <p:ph type="title"/>
          </p:nvPr>
        </p:nvSpPr>
        <p:spPr/>
        <p:txBody>
          <a:bodyPr/>
          <a:lstStyle/>
          <a:p>
            <a:r>
              <a:rPr lang="nl-NL" dirty="0" smtClean="0"/>
              <a:t>Het slagveld: De zondeval</a:t>
            </a:r>
            <a:endParaRPr lang="nl-NL" dirty="0"/>
          </a:p>
        </p:txBody>
      </p:sp>
    </p:spTree>
    <p:extLst>
      <p:ext uri="{BB962C8B-B14F-4D97-AF65-F5344CB8AC3E}">
        <p14:creationId xmlns:p14="http://schemas.microsoft.com/office/powerpoint/2010/main" val="1479214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lstStyle/>
          <a:p>
            <a:r>
              <a:rPr lang="nl-NL" dirty="0" smtClean="0"/>
              <a:t>Sinds de zondeval is er de geestelijke strijd op aarde</a:t>
            </a:r>
          </a:p>
          <a:p>
            <a:r>
              <a:rPr lang="nl-NL" dirty="0" smtClean="0"/>
              <a:t>Twee kanten van deze strijd:</a:t>
            </a:r>
          </a:p>
          <a:p>
            <a:pPr marL="457200" indent="-457200">
              <a:buFont typeface="+mj-lt"/>
              <a:buAutoNum type="arabicPeriod"/>
            </a:pPr>
            <a:r>
              <a:rPr lang="nl-NL" dirty="0" smtClean="0"/>
              <a:t>In de hele wereld</a:t>
            </a:r>
          </a:p>
          <a:p>
            <a:pPr marL="457200" indent="-457200">
              <a:buFont typeface="+mj-lt"/>
              <a:buAutoNum type="arabicPeriod"/>
            </a:pPr>
            <a:r>
              <a:rPr lang="nl-NL" dirty="0" smtClean="0"/>
              <a:t>Om jouw ziel</a:t>
            </a:r>
          </a:p>
          <a:p>
            <a:pPr marL="457200" indent="-457200">
              <a:buFont typeface="+mj-lt"/>
              <a:buAutoNum type="arabicPeriod"/>
            </a:pPr>
            <a:r>
              <a:rPr lang="nl-NL" dirty="0" smtClean="0"/>
              <a:t>In het leven van de gelovige</a:t>
            </a:r>
          </a:p>
          <a:p>
            <a:endParaRPr lang="nl-NL" dirty="0"/>
          </a:p>
        </p:txBody>
      </p:sp>
      <p:sp>
        <p:nvSpPr>
          <p:cNvPr id="3" name="Titel 2"/>
          <p:cNvSpPr>
            <a:spLocks noGrp="1"/>
          </p:cNvSpPr>
          <p:nvPr>
            <p:ph type="title"/>
          </p:nvPr>
        </p:nvSpPr>
        <p:spPr/>
        <p:txBody>
          <a:bodyPr wrap="square">
            <a:noAutofit/>
          </a:bodyPr>
          <a:lstStyle/>
          <a:p>
            <a:r>
              <a:rPr lang="nl-NL" sz="3600" dirty="0" smtClean="0"/>
              <a:t>Het slagveld: Verschillende niveaus</a:t>
            </a:r>
            <a:endParaRPr lang="nl-NL" sz="3600" dirty="0"/>
          </a:p>
        </p:txBody>
      </p:sp>
    </p:spTree>
    <p:extLst>
      <p:ext uri="{BB962C8B-B14F-4D97-AF65-F5344CB8AC3E}">
        <p14:creationId xmlns:p14="http://schemas.microsoft.com/office/powerpoint/2010/main" val="1794419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lstStyle/>
          <a:p>
            <a:r>
              <a:rPr lang="nl-NL" dirty="0" smtClean="0"/>
              <a:t>De duivel doet er alles aan om je bij God vandaan te houden</a:t>
            </a:r>
          </a:p>
          <a:p>
            <a:r>
              <a:rPr lang="nl-NL" dirty="0" smtClean="0"/>
              <a:t>Hij probeert mensen te weerhouden de belofte van het tweede verbond (genadeverbond) te geloven</a:t>
            </a:r>
          </a:p>
          <a:p>
            <a:endParaRPr lang="nl-NL" dirty="0" smtClean="0"/>
          </a:p>
        </p:txBody>
      </p:sp>
      <p:sp>
        <p:nvSpPr>
          <p:cNvPr id="3" name="Titel 2"/>
          <p:cNvSpPr>
            <a:spLocks noGrp="1"/>
          </p:cNvSpPr>
          <p:nvPr>
            <p:ph type="title"/>
          </p:nvPr>
        </p:nvSpPr>
        <p:spPr/>
        <p:txBody>
          <a:bodyPr/>
          <a:lstStyle/>
          <a:p>
            <a:r>
              <a:rPr lang="nl-NL" dirty="0"/>
              <a:t>Het slagveld: De kern</a:t>
            </a:r>
          </a:p>
        </p:txBody>
      </p:sp>
    </p:spTree>
    <p:extLst>
      <p:ext uri="{BB962C8B-B14F-4D97-AF65-F5344CB8AC3E}">
        <p14:creationId xmlns:p14="http://schemas.microsoft.com/office/powerpoint/2010/main" val="1798557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lstStyle/>
          <a:p>
            <a:r>
              <a:rPr lang="nl-NL" i="1" dirty="0" smtClean="0"/>
              <a:t>Als je de Bijbel leest of een preek hoort</a:t>
            </a:r>
            <a:r>
              <a:rPr lang="mr-IN" i="1" dirty="0" smtClean="0"/>
              <a:t>…</a:t>
            </a:r>
            <a:endParaRPr lang="nl-NL" i="1" dirty="0" smtClean="0"/>
          </a:p>
          <a:p>
            <a:pPr marL="342900" indent="-342900">
              <a:buFont typeface="Arial" charset="0"/>
              <a:buChar char="•"/>
            </a:pPr>
            <a:r>
              <a:rPr lang="nl-NL" dirty="0" smtClean="0"/>
              <a:t>De Heere komt met Zijn Woord tot jou en de duivel blokkeert je oor om het woord te horen</a:t>
            </a:r>
          </a:p>
          <a:p>
            <a:pPr marL="342900" indent="-342900">
              <a:buFont typeface="Arial" charset="0"/>
              <a:buChar char="•"/>
            </a:pPr>
            <a:r>
              <a:rPr lang="nl-NL" dirty="0" smtClean="0"/>
              <a:t>De duivel zaait verwarring en onrust</a:t>
            </a:r>
          </a:p>
          <a:p>
            <a:pPr marL="342900" indent="-342900">
              <a:buFont typeface="Arial" charset="0"/>
              <a:buChar char="•"/>
            </a:pPr>
            <a:r>
              <a:rPr lang="nl-NL" dirty="0"/>
              <a:t>Hij zorgt ervoor dat je de woorden die je in de Bijbel leest, niet gelooft</a:t>
            </a:r>
            <a:endParaRPr lang="nl-NL" dirty="0" smtClean="0"/>
          </a:p>
        </p:txBody>
      </p:sp>
      <p:sp>
        <p:nvSpPr>
          <p:cNvPr id="3" name="Titel 2"/>
          <p:cNvSpPr>
            <a:spLocks noGrp="1"/>
          </p:cNvSpPr>
          <p:nvPr>
            <p:ph type="title"/>
          </p:nvPr>
        </p:nvSpPr>
        <p:spPr/>
        <p:txBody>
          <a:bodyPr/>
          <a:lstStyle/>
          <a:p>
            <a:r>
              <a:rPr lang="nl-NL" dirty="0"/>
              <a:t>Dagelijks gevecht</a:t>
            </a:r>
          </a:p>
        </p:txBody>
      </p:sp>
    </p:spTree>
    <p:extLst>
      <p:ext uri="{BB962C8B-B14F-4D97-AF65-F5344CB8AC3E}">
        <p14:creationId xmlns:p14="http://schemas.microsoft.com/office/powerpoint/2010/main" val="1081909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lstStyle/>
          <a:p>
            <a:r>
              <a:rPr lang="nl-NL" i="1" dirty="0" smtClean="0"/>
              <a:t>Als je bidt</a:t>
            </a:r>
            <a:r>
              <a:rPr lang="mr-IN" i="1" dirty="0" smtClean="0"/>
              <a:t>…</a:t>
            </a:r>
            <a:endParaRPr lang="nl-NL" i="1" dirty="0" smtClean="0"/>
          </a:p>
          <a:p>
            <a:pPr marL="342900" indent="-342900">
              <a:buFont typeface="Arial" charset="0"/>
              <a:buChar char="•"/>
            </a:pPr>
            <a:r>
              <a:rPr lang="nl-NL" dirty="0" smtClean="0"/>
              <a:t>De duivel heeft een hekel aan mensen die bidden</a:t>
            </a:r>
          </a:p>
          <a:p>
            <a:pPr marL="342900" indent="-342900">
              <a:buFont typeface="Arial" charset="0"/>
              <a:buChar char="•"/>
            </a:pPr>
            <a:r>
              <a:rPr lang="nl-NL" dirty="0" smtClean="0"/>
              <a:t>Je bent ‘s avonds te moe om te bidden</a:t>
            </a:r>
          </a:p>
          <a:p>
            <a:pPr marL="342900" indent="-342900">
              <a:buFont typeface="Arial" charset="0"/>
              <a:buChar char="•"/>
            </a:pPr>
            <a:r>
              <a:rPr lang="nl-NL" dirty="0" smtClean="0"/>
              <a:t>‘s Morgens heb je geen tijd om te bidden</a:t>
            </a:r>
          </a:p>
          <a:p>
            <a:pPr marL="342900" indent="-342900">
              <a:buFont typeface="Arial" charset="0"/>
              <a:buChar char="•"/>
            </a:pPr>
            <a:r>
              <a:rPr lang="nl-NL" dirty="0" smtClean="0"/>
              <a:t>Het liefst een zo kort mogelijk gebed</a:t>
            </a:r>
          </a:p>
          <a:p>
            <a:pPr marL="342900" indent="-342900">
              <a:buFont typeface="Arial" charset="0"/>
              <a:buChar char="•"/>
            </a:pPr>
            <a:r>
              <a:rPr lang="nl-NL" dirty="0" smtClean="0"/>
              <a:t>Een hoogmoedig gebed als een farizeeër</a:t>
            </a:r>
          </a:p>
        </p:txBody>
      </p:sp>
      <p:sp>
        <p:nvSpPr>
          <p:cNvPr id="3" name="Titel 2"/>
          <p:cNvSpPr>
            <a:spLocks noGrp="1"/>
          </p:cNvSpPr>
          <p:nvPr>
            <p:ph type="title"/>
          </p:nvPr>
        </p:nvSpPr>
        <p:spPr/>
        <p:txBody>
          <a:bodyPr/>
          <a:lstStyle/>
          <a:p>
            <a:r>
              <a:rPr lang="nl-NL" dirty="0"/>
              <a:t>Dagelijks gevecht</a:t>
            </a:r>
          </a:p>
        </p:txBody>
      </p:sp>
    </p:spTree>
    <p:extLst>
      <p:ext uri="{BB962C8B-B14F-4D97-AF65-F5344CB8AC3E}">
        <p14:creationId xmlns:p14="http://schemas.microsoft.com/office/powerpoint/2010/main" val="803719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lstStyle/>
          <a:p>
            <a:r>
              <a:rPr lang="nl-NL" i="1" dirty="0" smtClean="0"/>
              <a:t>Als je gaat getuigen</a:t>
            </a:r>
            <a:r>
              <a:rPr lang="mr-IN" i="1" dirty="0" smtClean="0"/>
              <a:t>…</a:t>
            </a:r>
            <a:endParaRPr lang="nl-NL" i="1" dirty="0" smtClean="0"/>
          </a:p>
          <a:p>
            <a:pPr marL="342900" indent="-342900">
              <a:buFont typeface="Arial" charset="0"/>
              <a:buChar char="•"/>
            </a:pPr>
            <a:r>
              <a:rPr lang="nl-NL" dirty="0" smtClean="0"/>
              <a:t>Evangelisatie-activiteiten vindt de duivel irritant</a:t>
            </a:r>
          </a:p>
          <a:p>
            <a:pPr marL="342900" indent="-342900">
              <a:buFont typeface="Arial" charset="0"/>
              <a:buChar char="•"/>
            </a:pPr>
            <a:r>
              <a:rPr lang="nl-NL" dirty="0" smtClean="0"/>
              <a:t>De duivel probeert de boodschap van het zalig worden door Jezus te ontkrachten</a:t>
            </a:r>
          </a:p>
          <a:p>
            <a:pPr marL="342900" indent="-342900">
              <a:buFont typeface="Arial" charset="0"/>
              <a:buChar char="•"/>
            </a:pPr>
            <a:endParaRPr lang="nl-NL" dirty="0" smtClean="0"/>
          </a:p>
        </p:txBody>
      </p:sp>
      <p:sp>
        <p:nvSpPr>
          <p:cNvPr id="3" name="Titel 2"/>
          <p:cNvSpPr>
            <a:spLocks noGrp="1"/>
          </p:cNvSpPr>
          <p:nvPr>
            <p:ph type="title"/>
          </p:nvPr>
        </p:nvSpPr>
        <p:spPr/>
        <p:txBody>
          <a:bodyPr/>
          <a:lstStyle/>
          <a:p>
            <a:r>
              <a:rPr lang="nl-NL" dirty="0"/>
              <a:t>Dagelijks gevecht</a:t>
            </a:r>
          </a:p>
        </p:txBody>
      </p:sp>
    </p:spTree>
    <p:extLst>
      <p:ext uri="{BB962C8B-B14F-4D97-AF65-F5344CB8AC3E}">
        <p14:creationId xmlns:p14="http://schemas.microsoft.com/office/powerpoint/2010/main" val="1006780446"/>
      </p:ext>
    </p:extLst>
  </p:cSld>
  <p:clrMapOvr>
    <a:masterClrMapping/>
  </p:clrMapOvr>
</p:sld>
</file>

<file path=ppt/theme/theme1.xml><?xml version="1.0" encoding="utf-8"?>
<a:theme xmlns:a="http://schemas.openxmlformats.org/drawingml/2006/main" name="Introdi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JBGG_powerpoint_algemeen_transparant" id="{EE428C7F-DB67-354D-B762-EE9F6ED267A5}" vid="{A3DE275D-7317-014E-9DEE-30C2ED0F7CAE}"/>
    </a:ext>
  </a:extLst>
</a:theme>
</file>

<file path=ppt/theme/theme2.xml><?xml version="1.0" encoding="utf-8"?>
<a:theme xmlns:a="http://schemas.openxmlformats.org/drawingml/2006/main" name="Vervolgdi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JBGG_powerpoint_algemeen_transparant" id="{EE428C7F-DB67-354D-B762-EE9F6ED267A5}" vid="{32C8C16B-C652-164E-9039-A7FE56415C4D}"/>
    </a:ext>
  </a:ext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JBGG Presentatie</Template>
  <TotalTime>541</TotalTime>
  <Words>723</Words>
  <Application>Microsoft Office PowerPoint</Application>
  <PresentationFormat>Diavoorstelling (4:3)</PresentationFormat>
  <Paragraphs>93</Paragraphs>
  <Slides>21</Slides>
  <Notes>0</Notes>
  <HiddenSlides>0</HiddenSlides>
  <MMClips>0</MMClips>
  <ScaleCrop>false</ScaleCrop>
  <HeadingPairs>
    <vt:vector size="6" baseType="variant">
      <vt:variant>
        <vt:lpstr>Gebruikte lettertypen</vt:lpstr>
      </vt:variant>
      <vt:variant>
        <vt:i4>5</vt:i4>
      </vt:variant>
      <vt:variant>
        <vt:lpstr>Thema</vt:lpstr>
      </vt:variant>
      <vt:variant>
        <vt:i4>2</vt:i4>
      </vt:variant>
      <vt:variant>
        <vt:lpstr>Diatitels</vt:lpstr>
      </vt:variant>
      <vt:variant>
        <vt:i4>21</vt:i4>
      </vt:variant>
    </vt:vector>
  </HeadingPairs>
  <TitlesOfParts>
    <vt:vector size="28" baseType="lpstr">
      <vt:lpstr>Arial</vt:lpstr>
      <vt:lpstr>Calibri</vt:lpstr>
      <vt:lpstr>Mangal</vt:lpstr>
      <vt:lpstr>Trebuchet MS</vt:lpstr>
      <vt:lpstr>Wingdings</vt:lpstr>
      <vt:lpstr>Introdia</vt:lpstr>
      <vt:lpstr>Vervolgdia</vt:lpstr>
      <vt:lpstr>Geestelijke strijd</vt:lpstr>
      <vt:lpstr>Introductie</vt:lpstr>
      <vt:lpstr>Indeling</vt:lpstr>
      <vt:lpstr>Het slagveld: De zondeval</vt:lpstr>
      <vt:lpstr>Het slagveld: Verschillende niveaus</vt:lpstr>
      <vt:lpstr>Het slagveld: De kern</vt:lpstr>
      <vt:lpstr>Dagelijks gevecht</vt:lpstr>
      <vt:lpstr>Dagelijks gevecht</vt:lpstr>
      <vt:lpstr>Dagelijks gevecht</vt:lpstr>
      <vt:lpstr>Dagelijks gevecht</vt:lpstr>
      <vt:lpstr>Dagelijks gevecht</vt:lpstr>
      <vt:lpstr>Jouw strijd</vt:lpstr>
      <vt:lpstr>Jouw strijd</vt:lpstr>
      <vt:lpstr>PowerPoint-presentatie</vt:lpstr>
      <vt:lpstr>PowerPoint-presentatie</vt:lpstr>
      <vt:lpstr>PowerPoint-presentatie</vt:lpstr>
      <vt:lpstr>Wapen je!</vt:lpstr>
      <vt:lpstr>Wapen je!</vt:lpstr>
      <vt:lpstr>De geestelijke wapenrusting</vt:lpstr>
      <vt:lpstr>De geestelijke wapenrusting</vt:lpstr>
      <vt:lpstr>Verwerkingsopdracht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Geestelijke strijd</dc:title>
  <dc:creator>Bartjan Boer</dc:creator>
  <cp:lastModifiedBy>Aline van de Maat</cp:lastModifiedBy>
  <cp:revision>16</cp:revision>
  <dcterms:created xsi:type="dcterms:W3CDTF">2016-11-22T18:08:23Z</dcterms:created>
  <dcterms:modified xsi:type="dcterms:W3CDTF">2017-01-09T14:45:47Z</dcterms:modified>
</cp:coreProperties>
</file>