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76" r:id="rId5"/>
    <p:sldId id="262" r:id="rId6"/>
    <p:sldId id="257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B"/>
    <a:srgbClr val="F09700"/>
    <a:srgbClr val="B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4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58" y="108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BB0E-C766-E347-9DE8-B0B85141D0CA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59BB-9C31-2549-8B36-0963DB92DF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43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CE91-1708-9845-A25E-CC2EAB284892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0DDB-A3C9-9942-955A-0EEA20C12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88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besta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7559" y="3785420"/>
            <a:ext cx="9151559" cy="3072580"/>
          </a:xfrm>
          <a:prstGeom prst="rect">
            <a:avLst/>
          </a:prstGeom>
          <a:solidFill>
            <a:srgbClr val="F097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  <p:pic>
        <p:nvPicPr>
          <p:cNvPr id="6" name="Afbeelding 5" descr="footer_beginpag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" y="5588614"/>
            <a:ext cx="9159118" cy="1276945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1572" y="5063048"/>
            <a:ext cx="7952322" cy="48285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sz="2400" b="0" dirty="0" smtClean="0"/>
              <a:t>Ondertitel</a:t>
            </a:r>
            <a:endParaRPr lang="nl-NL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316" y="4304170"/>
            <a:ext cx="7988578" cy="709714"/>
          </a:xfrm>
          <a:prstGeom prst="rect">
            <a:avLst/>
          </a:prstGeom>
        </p:spPr>
        <p:txBody>
          <a:bodyPr vert="horz"/>
          <a:lstStyle/>
          <a:p>
            <a:r>
              <a:rPr lang="nl-NL" dirty="0" smtClean="0"/>
              <a:t>Titel van presentatie</a:t>
            </a:r>
            <a:endParaRPr lang="nl-NL" dirty="0"/>
          </a:p>
        </p:txBody>
      </p:sp>
      <p:pic>
        <p:nvPicPr>
          <p:cNvPr id="7" name="Afbeelding 6" descr="typo_jeugdbo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18" y="3031203"/>
            <a:ext cx="5460516" cy="11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volgdia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volgdia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volgdia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6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volgdia_opsomming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volgdia_tekst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6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volgdia_opsomming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volgdia_tekst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82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volgdia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volgdia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0"/>
          </p:nvPr>
        </p:nvSpPr>
        <p:spPr>
          <a:xfrm>
            <a:off x="662400" y="1756800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6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4722"/>
          <a:stretch/>
        </p:blipFill>
        <p:spPr>
          <a:xfrm>
            <a:off x="0" y="0"/>
            <a:ext cx="9144000" cy="653827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3488"/>
          <a:stretch/>
        </p:blipFill>
        <p:spPr>
          <a:xfrm>
            <a:off x="0" y="0"/>
            <a:ext cx="9144000" cy="65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33"/>
            <a:ext cx="9149960" cy="6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5" r:id="rId3"/>
    <p:sldLayoutId id="2147483659" r:id="rId4"/>
    <p:sldLayoutId id="2147483658" r:id="rId5"/>
    <p:sldLayoutId id="2147483660" r:id="rId6"/>
    <p:sldLayoutId id="2147483661" r:id="rId7"/>
    <p:sldLayoutId id="2147483656" r:id="rId8"/>
    <p:sldLayoutId id="214748366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Groot geschenk, grote verantwoordelijkheid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Koning Nebukadnezar was een rijk vorst met een groot rijk</a:t>
            </a:r>
          </a:p>
          <a:p>
            <a:endParaRPr lang="nl-NL" dirty="0"/>
          </a:p>
          <a:p>
            <a:r>
              <a:rPr lang="nl-NL" dirty="0" smtClean="0"/>
              <a:t>Daniël moet de droom over de grote boom in het midden van aarde uitleggen</a:t>
            </a:r>
          </a:p>
          <a:p>
            <a:endParaRPr lang="nl-NL" dirty="0"/>
          </a:p>
          <a:p>
            <a:r>
              <a:rPr lang="nl-NL" dirty="0" smtClean="0"/>
              <a:t>Nebukadnezar verliest zijn koninkrijk en hij zal worden als de dieren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 als verzoeking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561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In het ‘Onze Vader’ bid je voor je dagelijks levensonderhoud</a:t>
            </a:r>
          </a:p>
          <a:p>
            <a:r>
              <a:rPr lang="nl-NL" dirty="0" smtClean="0"/>
              <a:t>Hierin moeten we beseffen dat Gods zegen nodig is om ons werk te laten lukken</a:t>
            </a:r>
          </a:p>
          <a:p>
            <a:endParaRPr lang="nl-NL" dirty="0" smtClean="0"/>
          </a:p>
          <a:p>
            <a:r>
              <a:rPr lang="nl-NL" dirty="0" err="1" smtClean="0"/>
              <a:t>Agur</a:t>
            </a:r>
            <a:r>
              <a:rPr lang="nl-NL" dirty="0" smtClean="0"/>
              <a:t> bidt om het deel dat de Heere goed vindt voor hem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Welvaart en afhankelijkheid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56469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Zelfreflectie en nuchterheid zijn belangrijk bij gedachten over welvaart</a:t>
            </a:r>
          </a:p>
          <a:p>
            <a:r>
              <a:rPr lang="nl-NL" dirty="0" smtClean="0"/>
              <a:t>Wie heeft onze welvaart gegeven?</a:t>
            </a:r>
          </a:p>
          <a:p>
            <a:r>
              <a:rPr lang="nl-NL" dirty="0" smtClean="0"/>
              <a:t>Onze gedachten zijn snel dat we er zelf wat aan kunnen doen in deze maatschappij</a:t>
            </a:r>
          </a:p>
          <a:p>
            <a:r>
              <a:rPr lang="nl-NL" dirty="0" err="1" smtClean="0"/>
              <a:t>Salamo’s</a:t>
            </a:r>
            <a:r>
              <a:rPr lang="nl-NL" dirty="0" smtClean="0"/>
              <a:t> raad: “Alles wat je zonder de Heere doet, is nutteloos”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Geen eigen dunk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82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Denk nogmaals aan </a:t>
            </a:r>
            <a:r>
              <a:rPr lang="nl-NL" dirty="0" err="1"/>
              <a:t>Agur</a:t>
            </a:r>
            <a:r>
              <a:rPr lang="nl-NL" dirty="0"/>
              <a:t>: “Geef mij het deel dat U vindt dat goed voor mij is”</a:t>
            </a:r>
          </a:p>
          <a:p>
            <a:r>
              <a:rPr lang="nl-NL" dirty="0" smtClean="0"/>
              <a:t>Wees geduldig omdat de Heere alles in Zijn hand houdt</a:t>
            </a:r>
          </a:p>
          <a:p>
            <a:r>
              <a:rPr lang="nl-NL" dirty="0" smtClean="0"/>
              <a:t>Als je in tegenspoed Gods hand mag zien die ongemak brengt, dan verbind je dit aan de Heere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tegenspoed geduldig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29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Word niet hoogmoedig, maar wees dankbaar</a:t>
            </a:r>
          </a:p>
          <a:p>
            <a:r>
              <a:rPr lang="nl-NL" dirty="0" smtClean="0"/>
              <a:t>Roem nooit op eigen prestaties</a:t>
            </a:r>
          </a:p>
          <a:p>
            <a:r>
              <a:rPr lang="nl-NL" dirty="0" smtClean="0"/>
              <a:t>Poch niet met banksaldo</a:t>
            </a:r>
          </a:p>
          <a:p>
            <a:r>
              <a:rPr lang="nl-NL" dirty="0" smtClean="0"/>
              <a:t>Is Salomo jouw voorbeeld?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voorspoed dankbaar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4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nl-NL" dirty="0" smtClean="0"/>
              <a:t>Besef je dat delen van de wereld het veel minder goed hebben?</a:t>
            </a:r>
          </a:p>
          <a:p>
            <a:endParaRPr lang="nl-NL" dirty="0" smtClean="0"/>
          </a:p>
          <a:p>
            <a:r>
              <a:rPr lang="nl-NL" dirty="0" smtClean="0"/>
              <a:t>Hoe gaan we met de aarde om in onze welvaart?</a:t>
            </a:r>
          </a:p>
          <a:p>
            <a:endParaRPr lang="nl-NL" dirty="0" smtClean="0"/>
          </a:p>
          <a:p>
            <a:r>
              <a:rPr lang="nl-NL" dirty="0" smtClean="0"/>
              <a:t>Wat blijft er van onze aardse goederen over bij de dood?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Welvaart en duurzaamheid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82627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Rijke westerse wereld</a:t>
            </a:r>
            <a:endParaRPr lang="nl-NL" sz="4400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Zoals het in Nederland gaat is het normaal!?</a:t>
            </a:r>
          </a:p>
          <a:p>
            <a:r>
              <a:rPr lang="nl-NL" dirty="0" smtClean="0"/>
              <a:t>Een dak boven het hoofd</a:t>
            </a:r>
          </a:p>
          <a:p>
            <a:r>
              <a:rPr lang="nl-NL" dirty="0" smtClean="0"/>
              <a:t>Eten en drinken</a:t>
            </a:r>
          </a:p>
          <a:p>
            <a:r>
              <a:rPr lang="nl-NL" dirty="0" smtClean="0"/>
              <a:t>Veiligheid en onderwijs</a:t>
            </a:r>
          </a:p>
          <a:p>
            <a:endParaRPr lang="nl-NL" dirty="0" smtClean="0"/>
          </a:p>
          <a:p>
            <a:r>
              <a:rPr lang="nl-NL" dirty="0" smtClean="0"/>
              <a:t>Vergelijk dit eens met Afrika en Azië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r="16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86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Bebouwen en bewaren</a:t>
            </a:r>
            <a:endParaRPr lang="nl-NL" sz="4400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Ons consumptiegedrag is </a:t>
            </a:r>
            <a:r>
              <a:rPr lang="nl-NL" dirty="0" smtClean="0"/>
              <a:t>een aanslag </a:t>
            </a:r>
            <a:r>
              <a:rPr lang="nl-NL" dirty="0" smtClean="0"/>
              <a:t>op de aarde</a:t>
            </a:r>
          </a:p>
          <a:p>
            <a:r>
              <a:rPr lang="nl-NL" dirty="0" smtClean="0"/>
              <a:t>3 of 4 aardbollen nodig om alles te kunnen produceren</a:t>
            </a:r>
          </a:p>
          <a:p>
            <a:r>
              <a:rPr lang="nl-NL" dirty="0" smtClean="0"/>
              <a:t>Er moet op een goede manier met de aarde omgegaan worden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r="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0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Vreemdelingschap en matigheid</a:t>
            </a:r>
            <a:endParaRPr lang="nl-NL" sz="4000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We willen voldoen aan de levensstandaard om ons heen</a:t>
            </a:r>
          </a:p>
          <a:p>
            <a:r>
              <a:rPr lang="nl-NL" dirty="0" smtClean="0"/>
              <a:t>Consumeergedrag is goed voor economie maar niet voor huishoudboekje</a:t>
            </a:r>
          </a:p>
          <a:p>
            <a:r>
              <a:rPr lang="nl-NL" dirty="0" smtClean="0"/>
              <a:t>Aardse </a:t>
            </a:r>
            <a:r>
              <a:rPr lang="nl-NL" dirty="0" smtClean="0"/>
              <a:t>schatten vergaan, maar hemelse schatten zijn veilig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6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60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Je kunt niets meenemen bij het sterven</a:t>
            </a:r>
          </a:p>
          <a:p>
            <a:r>
              <a:rPr lang="nl-NL" dirty="0" smtClean="0"/>
              <a:t>Verlangen naar primair goed mag</a:t>
            </a:r>
          </a:p>
          <a:p>
            <a:r>
              <a:rPr lang="nl-NL" dirty="0" smtClean="0"/>
              <a:t>Tevredenheid en matigheid zijn belangrijk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“Wij hebben niets in de wereld gebracht en kunnen daaruit ook niets meedragen. Maar als we voedsel en deksel hebben, zullen we daarmee </a:t>
            </a:r>
          </a:p>
          <a:p>
            <a:pPr marL="0" indent="0">
              <a:buNone/>
            </a:pPr>
            <a:r>
              <a:rPr lang="nl-NL" i="1" dirty="0"/>
              <a:t>tevreden </a:t>
            </a:r>
            <a:r>
              <a:rPr lang="nl-NL" i="1" dirty="0" smtClean="0"/>
              <a:t>zijn”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Eeuwigheidsperspectief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783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Meet je welvaart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Introductieopdracht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67" y="2382694"/>
            <a:ext cx="6084466" cy="32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Verwerkingsopdracht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0316"/>
              </p:ext>
            </p:extLst>
          </p:nvPr>
        </p:nvGraphicFramePr>
        <p:xfrm>
          <a:off x="694871" y="1781199"/>
          <a:ext cx="7827284" cy="383975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56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6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6821"/>
                <a:gridCol w="1956821"/>
              </a:tblGrid>
              <a:tr h="7648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spc="30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Bijbelgedeelte</a:t>
                      </a:r>
                      <a:endParaRPr lang="nl-NL" sz="1100" spc="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spc="30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Kernboodschap</a:t>
                      </a:r>
                      <a:endParaRPr lang="nl-NL" sz="1100" spc="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spc="30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Wat zegt dit over geld &amp; welvaart</a:t>
                      </a:r>
                      <a:endParaRPr lang="nl-NL" sz="1100" spc="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spc="30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Welke impact</a:t>
                      </a:r>
                      <a:r>
                        <a:rPr lang="nl-NL" sz="1100" spc="300" baseline="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 heeft het leven met God </a:t>
                      </a:r>
                      <a:r>
                        <a:rPr lang="nl-NL" sz="1100" spc="300" baseline="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op </a:t>
                      </a:r>
                      <a:r>
                        <a:rPr lang="nl-NL" sz="1100" spc="300" baseline="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het dagelijks leven</a:t>
                      </a:r>
                      <a:endParaRPr lang="nl-NL" sz="1100" spc="3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  <a:lnB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272"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Mattheüs 5:42</a:t>
                      </a:r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94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Mattheüs 6:1-4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Mattheüs 6:11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</a:tr>
              <a:tr h="439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Mattheüs 6:13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</a:tr>
              <a:tr h="439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Mattheüs 6:19-21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</a:tr>
              <a:tr h="439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Mattheüs 6:24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</a:tr>
              <a:tr h="439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49494B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Mattheüs 6:31-33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rgbClr val="49494B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1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Welvaart als gave en verzoeking </a:t>
            </a:r>
          </a:p>
          <a:p>
            <a:r>
              <a:rPr lang="nl-NL" dirty="0"/>
              <a:t>Welvaart en afhankelijkheid </a:t>
            </a:r>
          </a:p>
          <a:p>
            <a:r>
              <a:rPr lang="nl-NL" dirty="0"/>
              <a:t>Welvaart en duurzaamheid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64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Plaats je welvaart in perspectief van Gods Woord</a:t>
            </a:r>
          </a:p>
          <a:p>
            <a:r>
              <a:rPr lang="nl-NL" dirty="0" smtClean="0"/>
              <a:t>De Heere geeft rijkdom en armoede</a:t>
            </a:r>
          </a:p>
          <a:p>
            <a:endParaRPr lang="nl-NL" dirty="0" smtClean="0"/>
          </a:p>
          <a:p>
            <a:r>
              <a:rPr lang="nl-NL" dirty="0" smtClean="0"/>
              <a:t>Welvaart kan verleiding zijn</a:t>
            </a:r>
          </a:p>
          <a:p>
            <a:r>
              <a:rPr lang="nl-NL" dirty="0" smtClean="0"/>
              <a:t>Welvaart kan een verzoeking zijn</a:t>
            </a:r>
          </a:p>
          <a:p>
            <a:r>
              <a:rPr lang="nl-NL" dirty="0" smtClean="0"/>
              <a:t>Welvaart kan een valstrik worden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 als gave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92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Welvaart </a:t>
            </a:r>
            <a:r>
              <a:rPr lang="nl-NL" dirty="0" smtClean="0"/>
              <a:t>van Abraham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nl-NL" dirty="0" smtClean="0"/>
              <a:t>Abraham was </a:t>
            </a:r>
            <a:r>
              <a:rPr lang="nl-NL" dirty="0" smtClean="0"/>
              <a:t>erg </a:t>
            </a:r>
            <a:r>
              <a:rPr lang="nl-NL" dirty="0" smtClean="0"/>
              <a:t>rijk en had heel </a:t>
            </a:r>
            <a:r>
              <a:rPr lang="nl-NL" dirty="0" smtClean="0"/>
              <a:t>veel bezittingen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Rijkdom was gevolg van Gods zorg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r="16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139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 van Job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nl-NL" dirty="0" smtClean="0"/>
              <a:t>Job was een zeer rijk man</a:t>
            </a:r>
          </a:p>
          <a:p>
            <a:endParaRPr lang="nl-NL" dirty="0"/>
          </a:p>
          <a:p>
            <a:r>
              <a:rPr lang="nl-NL" dirty="0" smtClean="0"/>
              <a:t>Satan neemt deze rijkdom af, maar de Heere geeft de rijkdom dubbel terug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6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597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 van Salomo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nl-NL" dirty="0" smtClean="0"/>
              <a:t>Koningin van </a:t>
            </a:r>
            <a:r>
              <a:rPr lang="nl-NL" dirty="0" err="1" smtClean="0"/>
              <a:t>Scheba</a:t>
            </a:r>
            <a:r>
              <a:rPr lang="nl-NL" dirty="0" smtClean="0"/>
              <a:t> weet niet wat ze ziet van de rijkdom van Salomo</a:t>
            </a:r>
          </a:p>
          <a:p>
            <a:endParaRPr lang="nl-NL" dirty="0"/>
          </a:p>
          <a:p>
            <a:r>
              <a:rPr lang="nl-NL" dirty="0" smtClean="0"/>
              <a:t>De rijkdom was een geschenk van de Heere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6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9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5" b="17740"/>
          <a:stretch/>
        </p:blipFill>
        <p:spPr>
          <a:xfrm>
            <a:off x="663575" y="3429000"/>
            <a:ext cx="7827282" cy="2171700"/>
          </a:xfrm>
          <a:prstGeom prst="rect">
            <a:avLst/>
          </a:prstGeom>
          <a:noFill/>
          <a:ln>
            <a:noFill/>
          </a:ln>
          <a:effectLst>
            <a:innerShdw blurRad="254000" dist="736600" dir="16200000">
              <a:schemeClr val="bg1"/>
            </a:innerShdw>
          </a:effec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De rijke jongeling die bij Jezus kwam was zeer rijk</a:t>
            </a:r>
          </a:p>
          <a:p>
            <a:endParaRPr lang="nl-NL" dirty="0"/>
          </a:p>
          <a:p>
            <a:r>
              <a:rPr lang="nl-NL" dirty="0" smtClean="0"/>
              <a:t>Geld en goed was zijn afgod</a:t>
            </a:r>
          </a:p>
          <a:p>
            <a:endParaRPr lang="nl-NL" dirty="0"/>
          </a:p>
          <a:p>
            <a:r>
              <a:rPr lang="nl-NL" dirty="0" smtClean="0"/>
              <a:t>Kon geen afstand doen van welvaart voor een leven met de Heere Jezus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 als verzoeking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2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 smtClean="0"/>
              <a:t>Gehazi</a:t>
            </a:r>
            <a:r>
              <a:rPr lang="nl-NL" dirty="0" smtClean="0"/>
              <a:t> was hebzuchtig naar de geschenken van </a:t>
            </a:r>
            <a:r>
              <a:rPr lang="nl-NL" dirty="0" err="1" smtClean="0"/>
              <a:t>Naäman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straf van de Heere was de melaatsheid van </a:t>
            </a:r>
            <a:r>
              <a:rPr lang="nl-NL" dirty="0" err="1" smtClean="0"/>
              <a:t>Naäman</a:t>
            </a:r>
            <a:r>
              <a:rPr lang="nl-NL" dirty="0" smtClean="0"/>
              <a:t>, </a:t>
            </a:r>
            <a:r>
              <a:rPr lang="nl-NL" dirty="0" smtClean="0"/>
              <a:t>voor hem en zijn nageslacht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 als verzoeking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261985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78DD1827-C013-F845-BBD1-B5C78CEE99D5}" vid="{E547A667-DA70-A547-8C88-96B04C500BBC}"/>
    </a:ext>
  </a:extLst>
</a:theme>
</file>

<file path=ppt/theme/theme2.xml><?xml version="1.0" encoding="utf-8"?>
<a:theme xmlns:a="http://schemas.openxmlformats.org/drawingml/2006/main" name="Vervolg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78DD1827-C013-F845-BBD1-B5C78CEE99D5}" vid="{C751017E-5CC1-D843-B675-F309F4076B23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JBGG Presentatie</Template>
  <TotalTime>284</TotalTime>
  <Words>593</Words>
  <Application>Microsoft Office PowerPoint</Application>
  <PresentationFormat>Diavoorstelling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Introdia</vt:lpstr>
      <vt:lpstr>Vervolgdia</vt:lpstr>
      <vt:lpstr>Welvaart</vt:lpstr>
      <vt:lpstr>Introductieopdracht</vt:lpstr>
      <vt:lpstr>Indeling</vt:lpstr>
      <vt:lpstr>Welvaart als gave</vt:lpstr>
      <vt:lpstr>Welvaart van Abraham</vt:lpstr>
      <vt:lpstr>Welvaart van Job</vt:lpstr>
      <vt:lpstr>Welvaart van Salomo</vt:lpstr>
      <vt:lpstr>Welvaart als verzoeking</vt:lpstr>
      <vt:lpstr>Welvaart als verzoeking</vt:lpstr>
      <vt:lpstr>Welvaart als verzoeking</vt:lpstr>
      <vt:lpstr>Welvaart en afhankelijkheid</vt:lpstr>
      <vt:lpstr>Geen eigen dunk</vt:lpstr>
      <vt:lpstr>In tegenspoed geduldig</vt:lpstr>
      <vt:lpstr>In voorspoed dankbaar</vt:lpstr>
      <vt:lpstr>Welvaart en duurzaamheid</vt:lpstr>
      <vt:lpstr>Rijke westerse wereld</vt:lpstr>
      <vt:lpstr>Bebouwen en bewaren</vt:lpstr>
      <vt:lpstr>Vreemdelingschap en matigheid</vt:lpstr>
      <vt:lpstr>Eeuwigheidsperspectief</vt:lpstr>
      <vt:lpstr>Verwerkingsopdracht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Welvaart</dc:title>
  <dc:creator>Bartjan Boer</dc:creator>
  <cp:lastModifiedBy>Aline van de Maat</cp:lastModifiedBy>
  <cp:revision>23</cp:revision>
  <dcterms:created xsi:type="dcterms:W3CDTF">2016-10-04T19:13:51Z</dcterms:created>
  <dcterms:modified xsi:type="dcterms:W3CDTF">2016-10-19T12:50:43Z</dcterms:modified>
</cp:coreProperties>
</file>