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025"/>
    <a:srgbClr val="4E133D"/>
    <a:srgbClr val="6BBBAE"/>
    <a:srgbClr val="4EF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86392"/>
  </p:normalViewPr>
  <p:slideViewPr>
    <p:cSldViewPr snapToGrid="0" snapToObjects="1">
      <p:cViewPr>
        <p:scale>
          <a:sx n="80" d="100"/>
          <a:sy n="80" d="100"/>
        </p:scale>
        <p:origin x="1339" y="-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870" y="3416377"/>
            <a:ext cx="5911343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870" y="5884833"/>
            <a:ext cx="7315200" cy="7796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DC02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E133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E133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E133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133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13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901F4-1CA3-49BF-9859-7287D0F1E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177455-0866-41CC-AF32-6E2B1619B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17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9C1AD-D3C7-4750-80E3-20BCA6E6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79370-2BCF-4840-9D09-9131184C0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53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B6513995-469D-9647-8B66-16AFFDCBB4B6}" vid="{91DEB386-9F8A-D848-963B-C051C10D0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Geloofwaardig</Template>
  <TotalTime>1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4" baseType="lpstr">
      <vt:lpstr>Arial</vt:lpstr>
      <vt:lpstr>Office-thema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Sjaak Jacobse</dc:creator>
  <cp:lastModifiedBy>Sjaak Jacobse</cp:lastModifiedBy>
  <cp:revision>1</cp:revision>
  <dcterms:created xsi:type="dcterms:W3CDTF">2017-08-04T12:15:54Z</dcterms:created>
  <dcterms:modified xsi:type="dcterms:W3CDTF">2017-08-04T12:17:01Z</dcterms:modified>
</cp:coreProperties>
</file>