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2" r:id="rId2"/>
  </p:sldMasterIdLst>
  <p:notesMasterIdLst>
    <p:notesMasterId r:id="rId20"/>
  </p:notesMasterIdLst>
  <p:sldIdLst>
    <p:sldId id="256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7" r:id="rId11"/>
    <p:sldId id="266" r:id="rId12"/>
    <p:sldId id="271" r:id="rId13"/>
    <p:sldId id="270" r:id="rId14"/>
    <p:sldId id="269" r:id="rId15"/>
    <p:sldId id="268" r:id="rId16"/>
    <p:sldId id="274" r:id="rId17"/>
    <p:sldId id="273" r:id="rId18"/>
    <p:sldId id="272" r:id="rId19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494B"/>
    <a:srgbClr val="F09700"/>
    <a:srgbClr val="B600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1473" autoAdjust="0"/>
  </p:normalViewPr>
  <p:slideViewPr>
    <p:cSldViewPr snapToGrid="0" snapToObjects="1">
      <p:cViewPr varScale="1">
        <p:scale>
          <a:sx n="51" d="100"/>
          <a:sy n="51" d="100"/>
        </p:scale>
        <p:origin x="1699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47" d="100"/>
          <a:sy n="47" d="100"/>
        </p:scale>
        <p:origin x="2784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9CE91-1708-9845-A25E-CC2EAB284892}" type="datetimeFigureOut">
              <a:rPr lang="nl-NL" smtClean="0"/>
              <a:t>29-6-2017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20DDB-A3C9-9942-955A-0EEA20C1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0881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F20DDB-A3C9-9942-955A-0EEA20C12F8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4448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ia bestaand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-7559" y="3785420"/>
            <a:ext cx="9151559" cy="3072580"/>
          </a:xfrm>
          <a:prstGeom prst="rect">
            <a:avLst/>
          </a:prstGeom>
          <a:solidFill>
            <a:srgbClr val="F09700">
              <a:alpha val="9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noFill/>
              </a:ln>
              <a:solidFill>
                <a:schemeClr val="lt1"/>
              </a:solidFill>
            </a:endParaRPr>
          </a:p>
        </p:txBody>
      </p:sp>
      <p:pic>
        <p:nvPicPr>
          <p:cNvPr id="6" name="Afbeelding 5" descr="footer_beginpagin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58" y="5588614"/>
            <a:ext cx="9159118" cy="1276945"/>
          </a:xfrm>
          <a:prstGeom prst="rect">
            <a:avLst/>
          </a:prstGeom>
        </p:spPr>
      </p:pic>
      <p:sp>
        <p:nvSpPr>
          <p:cNvPr id="16" name="Tijdelijke aanduiding voor tekst 15"/>
          <p:cNvSpPr>
            <a:spLocks noGrp="1"/>
          </p:cNvSpPr>
          <p:nvPr>
            <p:ph type="body" sz="quarter" idx="10" hasCustomPrompt="1"/>
          </p:nvPr>
        </p:nvSpPr>
        <p:spPr>
          <a:xfrm>
            <a:off x="741572" y="5063048"/>
            <a:ext cx="7952322" cy="482857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nl-NL" sz="2400" b="0" dirty="0"/>
              <a:t>Ondertitel</a:t>
            </a:r>
            <a:endParaRPr lang="nl-NL" dirty="0"/>
          </a:p>
        </p:txBody>
      </p:sp>
      <p:sp>
        <p:nvSpPr>
          <p:cNvPr id="19" name="Titel 18"/>
          <p:cNvSpPr>
            <a:spLocks noGrp="1"/>
          </p:cNvSpPr>
          <p:nvPr>
            <p:ph type="title" hasCustomPrompt="1"/>
          </p:nvPr>
        </p:nvSpPr>
        <p:spPr>
          <a:xfrm>
            <a:off x="705316" y="4304170"/>
            <a:ext cx="7988578" cy="709714"/>
          </a:xfrm>
          <a:prstGeom prst="rect">
            <a:avLst/>
          </a:prstGeom>
        </p:spPr>
        <p:txBody>
          <a:bodyPr vert="horz"/>
          <a:lstStyle/>
          <a:p>
            <a:r>
              <a:rPr lang="nl-NL" dirty="0"/>
              <a:t>Titel van presentatie</a:t>
            </a:r>
          </a:p>
        </p:txBody>
      </p:sp>
      <p:pic>
        <p:nvPicPr>
          <p:cNvPr id="7" name="Afbeelding 6" descr="typo_jeugdbond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618" y="3031203"/>
            <a:ext cx="5460516" cy="116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84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vervolgdia_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>
          <a:xfrm>
            <a:off x="664311" y="771974"/>
            <a:ext cx="7826546" cy="835079"/>
          </a:xfrm>
          <a:prstGeom prst="rect">
            <a:avLst/>
          </a:prstGeom>
        </p:spPr>
        <p:txBody>
          <a:bodyPr/>
          <a:lstStyle>
            <a:lvl1pPr algn="l">
              <a:defRPr sz="4800" b="1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Titel van dia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 hasCustomPrompt="1"/>
          </p:nvPr>
        </p:nvSpPr>
        <p:spPr>
          <a:xfrm>
            <a:off x="662400" y="1756800"/>
            <a:ext cx="7826400" cy="38412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2000">
                <a:solidFill>
                  <a:srgbClr val="49494B"/>
                </a:solidFill>
                <a:latin typeface="Trebuchet MS" panose="020B0603020202020204" pitchFamily="34" charset="0"/>
              </a:defRPr>
            </a:lvl2pPr>
            <a:lvl3pPr>
              <a:defRPr sz="1800">
                <a:solidFill>
                  <a:srgbClr val="49494B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600">
                <a:solidFill>
                  <a:srgbClr val="49494B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1400">
                <a:solidFill>
                  <a:srgbClr val="49494B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nl-NL" dirty="0"/>
              <a:t>Eerste niveau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828508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volgdia_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63575" y="1758049"/>
            <a:ext cx="7827282" cy="3842651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2000">
                <a:solidFill>
                  <a:srgbClr val="49494B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1800">
                <a:solidFill>
                  <a:srgbClr val="49494B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600">
                <a:solidFill>
                  <a:srgbClr val="49494B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1400">
                <a:solidFill>
                  <a:srgbClr val="49494B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nl-NL" dirty="0"/>
              <a:t>Eerste niveau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>
          <a:xfrm>
            <a:off x="664311" y="771974"/>
            <a:ext cx="7826546" cy="835079"/>
          </a:xfrm>
          <a:prstGeom prst="rect">
            <a:avLst/>
          </a:prstGeom>
        </p:spPr>
        <p:txBody>
          <a:bodyPr/>
          <a:lstStyle>
            <a:lvl1pPr algn="l">
              <a:defRPr sz="4800" b="1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Titel van dia</a:t>
            </a:r>
          </a:p>
        </p:txBody>
      </p:sp>
    </p:spTree>
    <p:extLst>
      <p:ext uri="{BB962C8B-B14F-4D97-AF65-F5344CB8AC3E}">
        <p14:creationId xmlns:p14="http://schemas.microsoft.com/office/powerpoint/2010/main" val="27388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volgdia_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63575" y="1758049"/>
            <a:ext cx="7827282" cy="384265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 sz="2000">
                <a:solidFill>
                  <a:srgbClr val="49494B"/>
                </a:solidFill>
                <a:latin typeface="Trebuchet MS" panose="020B0603020202020204" pitchFamily="34" charset="0"/>
              </a:defRPr>
            </a:lvl2pPr>
            <a:lvl3pPr marL="914400" indent="0">
              <a:buFont typeface="Arial" panose="020B0604020202020204" pitchFamily="34" charset="0"/>
              <a:buNone/>
              <a:defRPr sz="1800">
                <a:solidFill>
                  <a:srgbClr val="49494B"/>
                </a:solidFill>
                <a:latin typeface="Trebuchet MS" panose="020B0603020202020204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 sz="1600">
                <a:solidFill>
                  <a:srgbClr val="49494B"/>
                </a:solidFill>
                <a:latin typeface="Trebuchet MS" panose="020B0603020202020204" pitchFamily="34" charset="0"/>
              </a:defRPr>
            </a:lvl4pPr>
            <a:lvl5pPr marL="1828800" indent="0">
              <a:buFont typeface="Arial" panose="020B0604020202020204" pitchFamily="34" charset="0"/>
              <a:buNone/>
              <a:defRPr sz="1400">
                <a:solidFill>
                  <a:srgbClr val="49494B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nl-NL" dirty="0"/>
              <a:t>Eerste niveau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>
          <a:xfrm>
            <a:off x="664311" y="771974"/>
            <a:ext cx="7826546" cy="835079"/>
          </a:xfrm>
          <a:prstGeom prst="rect">
            <a:avLst/>
          </a:prstGeom>
        </p:spPr>
        <p:txBody>
          <a:bodyPr/>
          <a:lstStyle>
            <a:lvl1pPr algn="l">
              <a:defRPr sz="4800" b="1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Titel van dia</a:t>
            </a:r>
          </a:p>
        </p:txBody>
      </p:sp>
    </p:spTree>
    <p:extLst>
      <p:ext uri="{BB962C8B-B14F-4D97-AF65-F5344CB8AC3E}">
        <p14:creationId xmlns:p14="http://schemas.microsoft.com/office/powerpoint/2010/main" val="3411610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volgdia_opsomming_bee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4"/>
          <p:cNvSpPr>
            <a:spLocks noGrp="1"/>
          </p:cNvSpPr>
          <p:nvPr>
            <p:ph type="title" hasCustomPrompt="1"/>
          </p:nvPr>
        </p:nvSpPr>
        <p:spPr>
          <a:xfrm>
            <a:off x="664311" y="771974"/>
            <a:ext cx="7826546" cy="835079"/>
          </a:xfrm>
          <a:prstGeom prst="rect">
            <a:avLst/>
          </a:prstGeom>
        </p:spPr>
        <p:txBody>
          <a:bodyPr/>
          <a:lstStyle>
            <a:lvl1pPr algn="l">
              <a:defRPr sz="4800" b="1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Titel van dia</a:t>
            </a:r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64311" y="1758049"/>
            <a:ext cx="3793389" cy="3842651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2000">
                <a:solidFill>
                  <a:srgbClr val="49494B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1800">
                <a:solidFill>
                  <a:srgbClr val="49494B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600">
                <a:solidFill>
                  <a:srgbClr val="49494B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1400">
                <a:solidFill>
                  <a:srgbClr val="49494B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nl-NL" dirty="0"/>
              <a:t>Eerste niveau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4686300" y="1757363"/>
            <a:ext cx="3804557" cy="38433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3711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volgdia_tekst_bee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4"/>
          <p:cNvSpPr>
            <a:spLocks noGrp="1"/>
          </p:cNvSpPr>
          <p:nvPr>
            <p:ph type="title" hasCustomPrompt="1"/>
          </p:nvPr>
        </p:nvSpPr>
        <p:spPr>
          <a:xfrm>
            <a:off x="664311" y="771974"/>
            <a:ext cx="7826546" cy="835079"/>
          </a:xfrm>
          <a:prstGeom prst="rect">
            <a:avLst/>
          </a:prstGeom>
        </p:spPr>
        <p:txBody>
          <a:bodyPr/>
          <a:lstStyle>
            <a:lvl1pPr algn="l">
              <a:defRPr sz="4800" b="1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Titel van dia</a:t>
            </a:r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64311" y="1758049"/>
            <a:ext cx="3793389" cy="384265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 sz="2000">
                <a:solidFill>
                  <a:srgbClr val="49494B"/>
                </a:solidFill>
                <a:latin typeface="Trebuchet MS" panose="020B0603020202020204" pitchFamily="34" charset="0"/>
              </a:defRPr>
            </a:lvl2pPr>
            <a:lvl3pPr marL="914400" indent="0">
              <a:buFont typeface="Arial" panose="020B0604020202020204" pitchFamily="34" charset="0"/>
              <a:buNone/>
              <a:defRPr sz="1800">
                <a:solidFill>
                  <a:srgbClr val="49494B"/>
                </a:solidFill>
                <a:latin typeface="Trebuchet MS" panose="020B0603020202020204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 sz="1600">
                <a:solidFill>
                  <a:srgbClr val="49494B"/>
                </a:solidFill>
                <a:latin typeface="Trebuchet MS" panose="020B0603020202020204" pitchFamily="34" charset="0"/>
              </a:defRPr>
            </a:lvl4pPr>
            <a:lvl5pPr marL="1828800" indent="0">
              <a:buFont typeface="Arial" panose="020B0604020202020204" pitchFamily="34" charset="0"/>
              <a:buNone/>
              <a:defRPr sz="1400">
                <a:solidFill>
                  <a:srgbClr val="49494B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nl-NL" dirty="0"/>
              <a:t>Eerste niveau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4686300" y="1757363"/>
            <a:ext cx="3804557" cy="38433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667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vervolgdia_opsomming_bee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4"/>
          <p:cNvSpPr>
            <a:spLocks noGrp="1"/>
          </p:cNvSpPr>
          <p:nvPr>
            <p:ph type="title" hasCustomPrompt="1"/>
          </p:nvPr>
        </p:nvSpPr>
        <p:spPr>
          <a:xfrm>
            <a:off x="664311" y="771974"/>
            <a:ext cx="7826546" cy="835079"/>
          </a:xfrm>
          <a:prstGeom prst="rect">
            <a:avLst/>
          </a:prstGeom>
        </p:spPr>
        <p:txBody>
          <a:bodyPr/>
          <a:lstStyle>
            <a:lvl1pPr algn="l">
              <a:defRPr sz="4800" b="1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Titel van dia</a:t>
            </a:r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4697468" y="1759405"/>
            <a:ext cx="3793389" cy="3842651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2000">
                <a:solidFill>
                  <a:srgbClr val="49494B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1800">
                <a:solidFill>
                  <a:srgbClr val="49494B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600">
                <a:solidFill>
                  <a:srgbClr val="49494B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1400">
                <a:solidFill>
                  <a:srgbClr val="49494B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nl-NL" dirty="0"/>
              <a:t>Eerste niveau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664311" y="1759405"/>
            <a:ext cx="3804557" cy="38433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383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vervolgdia_tekst_bee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4"/>
          <p:cNvSpPr>
            <a:spLocks noGrp="1"/>
          </p:cNvSpPr>
          <p:nvPr>
            <p:ph type="title" hasCustomPrompt="1"/>
          </p:nvPr>
        </p:nvSpPr>
        <p:spPr>
          <a:xfrm>
            <a:off x="664311" y="771974"/>
            <a:ext cx="7826546" cy="835079"/>
          </a:xfrm>
          <a:prstGeom prst="rect">
            <a:avLst/>
          </a:prstGeom>
        </p:spPr>
        <p:txBody>
          <a:bodyPr/>
          <a:lstStyle>
            <a:lvl1pPr algn="l">
              <a:defRPr sz="4800" b="1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Titel van dia</a:t>
            </a:r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4697468" y="1759405"/>
            <a:ext cx="3793389" cy="384265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 sz="2000">
                <a:solidFill>
                  <a:srgbClr val="49494B"/>
                </a:solidFill>
                <a:latin typeface="Trebuchet MS" panose="020B0603020202020204" pitchFamily="34" charset="0"/>
              </a:defRPr>
            </a:lvl2pPr>
            <a:lvl3pPr marL="914400" indent="0">
              <a:buFont typeface="Arial" panose="020B0604020202020204" pitchFamily="34" charset="0"/>
              <a:buNone/>
              <a:defRPr sz="1800">
                <a:solidFill>
                  <a:srgbClr val="49494B"/>
                </a:solidFill>
                <a:latin typeface="Trebuchet MS" panose="020B0603020202020204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 sz="1600">
                <a:solidFill>
                  <a:srgbClr val="49494B"/>
                </a:solidFill>
                <a:latin typeface="Trebuchet MS" panose="020B0603020202020204" pitchFamily="34" charset="0"/>
              </a:defRPr>
            </a:lvl4pPr>
            <a:lvl5pPr marL="1828800" indent="0">
              <a:buFont typeface="Arial" panose="020B0604020202020204" pitchFamily="34" charset="0"/>
              <a:buNone/>
              <a:defRPr sz="1400">
                <a:solidFill>
                  <a:srgbClr val="49494B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nl-NL" dirty="0"/>
              <a:t>Eerste niveau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664311" y="1759405"/>
            <a:ext cx="3804557" cy="38433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682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volgdia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>
          <a:xfrm>
            <a:off x="664311" y="771974"/>
            <a:ext cx="7826546" cy="835079"/>
          </a:xfrm>
          <a:prstGeom prst="rect">
            <a:avLst/>
          </a:prstGeom>
        </p:spPr>
        <p:txBody>
          <a:bodyPr/>
          <a:lstStyle>
            <a:lvl1pPr algn="l">
              <a:defRPr sz="4800" b="1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Titel van dia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1" hasCustomPrompt="1"/>
          </p:nvPr>
        </p:nvSpPr>
        <p:spPr>
          <a:xfrm>
            <a:off x="662400" y="1756800"/>
            <a:ext cx="7826400" cy="3841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Afbeelding</a:t>
            </a:r>
          </a:p>
        </p:txBody>
      </p:sp>
    </p:spTree>
    <p:extLst>
      <p:ext uri="{BB962C8B-B14F-4D97-AF65-F5344CB8AC3E}">
        <p14:creationId xmlns:p14="http://schemas.microsoft.com/office/powerpoint/2010/main" val="13833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volgdia_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>
          <a:xfrm>
            <a:off x="664311" y="771974"/>
            <a:ext cx="7826546" cy="835079"/>
          </a:xfrm>
          <a:prstGeom prst="rect">
            <a:avLst/>
          </a:prstGeom>
        </p:spPr>
        <p:txBody>
          <a:bodyPr/>
          <a:lstStyle>
            <a:lvl1pPr algn="l">
              <a:defRPr sz="4800" b="1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Titel van dia</a:t>
            </a:r>
          </a:p>
        </p:txBody>
      </p:sp>
      <p:sp>
        <p:nvSpPr>
          <p:cNvPr id="7" name="Tijdelijke aanduiding voor media 6"/>
          <p:cNvSpPr>
            <a:spLocks noGrp="1"/>
          </p:cNvSpPr>
          <p:nvPr>
            <p:ph type="media" sz="quarter" idx="10"/>
          </p:nvPr>
        </p:nvSpPr>
        <p:spPr>
          <a:xfrm>
            <a:off x="662400" y="1756800"/>
            <a:ext cx="7827282" cy="38426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49494B"/>
                </a:solidFill>
                <a:latin typeface="Trebuchet MS" panose="020B0603020202020204" pitchFamily="34" charset="0"/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1673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4.jp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9" y="-404"/>
            <a:ext cx="9152238" cy="642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56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rgbClr val="FFFFFF"/>
          </a:solidFill>
          <a:latin typeface="Trebuchet MS"/>
          <a:ea typeface="+mj-ea"/>
          <a:cs typeface="Trebuchet M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2400" b="0" i="0" kern="1200">
          <a:solidFill>
            <a:schemeClr val="bg1"/>
          </a:solidFill>
          <a:latin typeface="Trebuchet MS"/>
          <a:ea typeface="+mn-ea"/>
          <a:cs typeface="Trebuchet M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233"/>
            <a:ext cx="9149960" cy="6860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32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55" r:id="rId3"/>
    <p:sldLayoutId id="2147483659" r:id="rId4"/>
    <p:sldLayoutId id="2147483658" r:id="rId5"/>
    <p:sldLayoutId id="2147483660" r:id="rId6"/>
    <p:sldLayoutId id="2147483661" r:id="rId7"/>
    <p:sldLayoutId id="2147483656" r:id="rId8"/>
    <p:sldLayoutId id="2147483662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Gods Woord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5315" y="4304170"/>
            <a:ext cx="8234147" cy="709714"/>
          </a:xfrm>
        </p:spPr>
        <p:txBody>
          <a:bodyPr/>
          <a:lstStyle/>
          <a:p>
            <a:r>
              <a:rPr lang="nl-NL" dirty="0"/>
              <a:t>Quiz</a:t>
            </a:r>
          </a:p>
        </p:txBody>
      </p:sp>
    </p:spTree>
    <p:extLst>
      <p:ext uri="{BB962C8B-B14F-4D97-AF65-F5344CB8AC3E}">
        <p14:creationId xmlns:p14="http://schemas.microsoft.com/office/powerpoint/2010/main" val="120348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CADFC27C-A706-4A42-A6E8-07B51C3BD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CADE9649-0360-4665-9B1B-A13B20F74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BE0DDCFA-1D1B-4F77-85CC-2EB3A5E19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9F91DC46-C387-46A3-847A-83EFD2A82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FA711BF5-BDA2-4B70-BE83-DD3AE24DF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076700"/>
            <a:ext cx="7272337" cy="267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Omdat hij in alle staten gebruikt wordt.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Omdat de Staten-Generaal opdracht 	gaf voor deze vertaling.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Omdat Nederland in alle staten was bij 	het verschijnen ervan.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Omdat het verwijst naar de 	oorspronkelijke staat van de Bijbel.</a:t>
            </a: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8084FD21-2D79-48DC-966B-276C17252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557338"/>
            <a:ext cx="7623175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Waarom noemen we onze vertaling de Statenvertaling?</a:t>
            </a:r>
          </a:p>
        </p:txBody>
      </p:sp>
      <p:graphicFrame>
        <p:nvGraphicFramePr>
          <p:cNvPr id="16" name="Group 32">
            <a:extLst>
              <a:ext uri="{FF2B5EF4-FFF2-40B4-BE49-F238E27FC236}">
                <a16:creationId xmlns:a16="http://schemas.microsoft.com/office/drawing/2014/main" id="{F6D6C718-AA5D-4B2A-B7E3-8FFA762417A8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620713"/>
          <a:ext cx="2995612" cy="487620"/>
        </p:xfrm>
        <a:graphic>
          <a:graphicData uri="http://schemas.openxmlformats.org/drawingml/2006/table">
            <a:tbl>
              <a:tblPr/>
              <a:tblGrid>
                <a:gridCol w="37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7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Rectangle 33">
            <a:extLst>
              <a:ext uri="{FF2B5EF4-FFF2-40B4-BE49-F238E27FC236}">
                <a16:creationId xmlns:a16="http://schemas.microsoft.com/office/drawing/2014/main" id="{9733201F-47AD-469A-80AD-4B1AFE56A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6091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F71C65D-CD79-4C14-8398-944275E78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A092244-31EB-4FAB-93E8-6FE5E21BE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74FDE8-5B49-43A3-8A52-6BF242624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FE7763-7622-4D48-894F-7C3DA60072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87EE8B-95A4-428F-94D3-90173B600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484313"/>
            <a:ext cx="7623175" cy="216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Waarom noemen we onze vertaling de Statenvertaling?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0B00DBBE-0F37-4C5E-801B-8C4D6FC71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005263"/>
            <a:ext cx="7272337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Omdat hij in alle staten gebruikt wordt.</a:t>
            </a:r>
          </a:p>
          <a:p>
            <a:pPr eaLnBrk="1" hangingPunct="1"/>
            <a:r>
              <a:rPr lang="nl-NL" altLang="nl-NL" sz="2400" b="1">
                <a:solidFill>
                  <a:srgbClr val="FF0000"/>
                </a:solidFill>
                <a:latin typeface="Century Gothic" panose="020B0502020202020204" pitchFamily="34" charset="0"/>
              </a:rPr>
              <a:t>B	Omdat de Staten-Generaal opdracht 	gaf voor deze vertaling.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Omdat Nederland in alle staten was bij 	het verschijnen ervan.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Omdat het verwijst naar de 	oorspronkelijke staat van de Bijbel.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8EEF0D21-F924-45FD-BF8C-45AFD78C5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286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E58A73C-365B-4F05-9738-CBE1D989E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6555295-C58B-4FC4-9CBC-FBA5B865A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D9B623-B6F8-4C0A-8F99-048C40BD3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CD7261-EB99-4B29-BC30-D5F7285CE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050D8322-EA63-4DF4-9821-D2E9214FC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508500"/>
            <a:ext cx="7272338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De haren rijzen je te berge.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Wie wind zaait, zal storm oogsten.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Hij is een wolf in schaapskleren.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Laat het overwinteren en overzomeren.</a:t>
            </a:r>
          </a:p>
          <a:p>
            <a:pPr eaLnBrk="1" hangingPunct="1"/>
            <a:endParaRPr lang="nl-NL" altLang="nl-NL" sz="240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D3429B4-B6CB-4D38-9D88-E4B260DA2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628775"/>
            <a:ext cx="7623175" cy="195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Welk spreekwoord komt niet uit de Bijbel?</a:t>
            </a:r>
            <a:endParaRPr lang="nl-NL" altLang="nl-NL" sz="500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8" name="Group 32">
            <a:extLst>
              <a:ext uri="{FF2B5EF4-FFF2-40B4-BE49-F238E27FC236}">
                <a16:creationId xmlns:a16="http://schemas.microsoft.com/office/drawing/2014/main" id="{B0D0165C-3198-44B2-AE5A-369ED463E6F3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620713"/>
          <a:ext cx="2995612" cy="487620"/>
        </p:xfrm>
        <a:graphic>
          <a:graphicData uri="http://schemas.openxmlformats.org/drawingml/2006/table">
            <a:tbl>
              <a:tblPr/>
              <a:tblGrid>
                <a:gridCol w="37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7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ectangle 33">
            <a:extLst>
              <a:ext uri="{FF2B5EF4-FFF2-40B4-BE49-F238E27FC236}">
                <a16:creationId xmlns:a16="http://schemas.microsoft.com/office/drawing/2014/main" id="{5B63E1FE-A676-4EFA-A82F-88A37730B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4750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7B04C0A-E9A6-4DDE-8642-569DA096F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5ECA367-4A90-4DFA-8276-72960AC13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F82B28-5260-4B42-B655-74BA85D6B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375DA62-A415-406A-85CA-721803E8C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8138"/>
            <a:ext cx="719137" cy="360362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DE4E3C-555B-4DDD-BF56-1180F12F4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484313"/>
            <a:ext cx="76231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Welk spreekwoord komt niet uit de Bijbel?</a:t>
            </a:r>
            <a:endParaRPr lang="nl-NL" altLang="nl-NL" sz="500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algn="ctr" eaLnBrk="1" hangingPunct="1"/>
            <a:endParaRPr lang="nl-NL" altLang="nl-NL" sz="500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021876E4-FF9A-45A2-818B-0F4B8EE4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508500"/>
            <a:ext cx="7272337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De haren rijzen je te berge.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Wie wind zaait, zal storm oogsten.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Hij is een wolf in schaapskleren.</a:t>
            </a:r>
          </a:p>
          <a:p>
            <a:pPr eaLnBrk="1" hangingPunct="1"/>
            <a:r>
              <a:rPr lang="nl-NL" altLang="nl-NL" sz="2400" b="1">
                <a:solidFill>
                  <a:srgbClr val="FF0000"/>
                </a:solidFill>
                <a:latin typeface="Century Gothic" panose="020B0502020202020204" pitchFamily="34" charset="0"/>
              </a:rPr>
              <a:t>D	Laat het overwinteren en overzomeren</a:t>
            </a:r>
            <a:r>
              <a:rPr lang="nl-NL" altLang="nl-NL" sz="2400">
                <a:solidFill>
                  <a:srgbClr val="FF0000"/>
                </a:solidFill>
                <a:latin typeface="Century Gothic" panose="020B0502020202020204" pitchFamily="34" charset="0"/>
              </a:rPr>
              <a:t>.</a:t>
            </a:r>
          </a:p>
          <a:p>
            <a:pPr eaLnBrk="1" hangingPunct="1"/>
            <a:endParaRPr lang="nl-NL" altLang="nl-NL" sz="240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CCD838F4-6820-4B3A-9336-F4980C17E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11965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7AC5162-7619-4AD6-9D66-AE11832DA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8CC4BAF-47F6-4298-80F3-FC761BCCB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77E7A4-D32E-457C-B26D-E3A60F5DB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C6F824-1FAB-4178-A312-A186E1FF8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A1FDDD87-636E-429B-BA3C-79858AC8E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508500"/>
            <a:ext cx="7272337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Petrus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Paulus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Johannes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Judas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26728EC-76F2-4687-969C-E1C4706FF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341438"/>
            <a:ext cx="7623175" cy="2303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Wie heeft de brief aan Filemon geschreven?</a:t>
            </a:r>
          </a:p>
        </p:txBody>
      </p:sp>
      <p:graphicFrame>
        <p:nvGraphicFramePr>
          <p:cNvPr id="8" name="Group 32">
            <a:extLst>
              <a:ext uri="{FF2B5EF4-FFF2-40B4-BE49-F238E27FC236}">
                <a16:creationId xmlns:a16="http://schemas.microsoft.com/office/drawing/2014/main" id="{E38CAEAD-2183-414A-A97A-32C8F9D88DA1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620713"/>
          <a:ext cx="2995612" cy="487620"/>
        </p:xfrm>
        <a:graphic>
          <a:graphicData uri="http://schemas.openxmlformats.org/drawingml/2006/table">
            <a:tbl>
              <a:tblPr/>
              <a:tblGrid>
                <a:gridCol w="37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7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ectangle 33">
            <a:extLst>
              <a:ext uri="{FF2B5EF4-FFF2-40B4-BE49-F238E27FC236}">
                <a16:creationId xmlns:a16="http://schemas.microsoft.com/office/drawing/2014/main" id="{D9B107D3-4525-447A-A7C8-526FBA63D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5167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E0D1CFE-A4A3-4F2F-BD2E-ABE18828A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B84AA6B-E361-4ACD-B884-45D7936C2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939F13-DA5A-4733-BF7C-7056C199AB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EDE796-0516-409A-83CA-01D896500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EA757CE-FA55-48E7-82FD-FDE545404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484313"/>
            <a:ext cx="76231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Wie heeft de brief aan Filemon geschreven?</a:t>
            </a:r>
          </a:p>
          <a:p>
            <a:pPr algn="ctr" eaLnBrk="1" hangingPunct="1"/>
            <a:endParaRPr lang="nl-NL" altLang="nl-NL" sz="500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C9E64560-A38F-4D0A-B501-A398C6900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4508500"/>
            <a:ext cx="7272338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Petrus</a:t>
            </a:r>
          </a:p>
          <a:p>
            <a:pPr eaLnBrk="1" hangingPunct="1"/>
            <a:r>
              <a:rPr lang="nl-NL" altLang="nl-NL" sz="2400" b="1">
                <a:solidFill>
                  <a:srgbClr val="FF0000"/>
                </a:solidFill>
                <a:latin typeface="Century Gothic" panose="020B0502020202020204" pitchFamily="34" charset="0"/>
              </a:rPr>
              <a:t>B	Paulus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Johannes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Judas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82B3FA86-4ADC-4BAE-BACA-A06E4E648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40333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239CB18-8279-440B-B865-1BE3C4A22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628ED30-312A-467B-BD62-7482DD0F1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CFD2F-EE09-4EDD-9653-D0BC68675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F43D0D-14D9-49F0-B84F-61068A5CC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9F645121-BBF3-4EB6-A823-3EA4CFCE6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7513" y="4508500"/>
            <a:ext cx="3024187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200">
                <a:solidFill>
                  <a:schemeClr val="tx2"/>
                </a:solidFill>
                <a:latin typeface="Century Gothic" panose="020B0502020202020204" pitchFamily="34" charset="0"/>
              </a:rPr>
              <a:t>A	94</a:t>
            </a:r>
          </a:p>
          <a:p>
            <a:pPr eaLnBrk="1" hangingPunct="1"/>
            <a:r>
              <a:rPr lang="nl-NL" altLang="nl-NL" sz="2200">
                <a:solidFill>
                  <a:schemeClr val="tx2"/>
                </a:solidFill>
                <a:latin typeface="Century Gothic" panose="020B0502020202020204" pitchFamily="34" charset="0"/>
              </a:rPr>
              <a:t>B	115</a:t>
            </a:r>
          </a:p>
          <a:p>
            <a:pPr eaLnBrk="1" hangingPunct="1"/>
            <a:r>
              <a:rPr lang="nl-NL" altLang="nl-NL" sz="2200">
                <a:solidFill>
                  <a:schemeClr val="tx2"/>
                </a:solidFill>
                <a:latin typeface="Century Gothic" panose="020B0502020202020204" pitchFamily="34" charset="0"/>
              </a:rPr>
              <a:t>C	117</a:t>
            </a:r>
          </a:p>
          <a:p>
            <a:pPr eaLnBrk="1" hangingPunct="1"/>
            <a:r>
              <a:rPr lang="nl-NL" altLang="nl-NL" sz="2200">
                <a:solidFill>
                  <a:schemeClr val="tx2"/>
                </a:solidFill>
                <a:latin typeface="Century Gothic" panose="020B0502020202020204" pitchFamily="34" charset="0"/>
              </a:rPr>
              <a:t>D	131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E769DC9-DCB2-474E-AA1E-C10642A6E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466850"/>
            <a:ext cx="7623175" cy="181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3800">
                <a:solidFill>
                  <a:schemeClr val="tx2"/>
                </a:solidFill>
                <a:latin typeface="Century Gothic" panose="020B0502020202020204" pitchFamily="34" charset="0"/>
              </a:rPr>
              <a:t>Wat is de kortste Psalm?</a:t>
            </a:r>
          </a:p>
        </p:txBody>
      </p:sp>
      <p:graphicFrame>
        <p:nvGraphicFramePr>
          <p:cNvPr id="8" name="Group 32">
            <a:extLst>
              <a:ext uri="{FF2B5EF4-FFF2-40B4-BE49-F238E27FC236}">
                <a16:creationId xmlns:a16="http://schemas.microsoft.com/office/drawing/2014/main" id="{C661C0B7-8F27-4928-8DE5-7D0EBB10EA65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620713"/>
          <a:ext cx="2995612" cy="487620"/>
        </p:xfrm>
        <a:graphic>
          <a:graphicData uri="http://schemas.openxmlformats.org/drawingml/2006/table">
            <a:tbl>
              <a:tblPr/>
              <a:tblGrid>
                <a:gridCol w="37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7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ectangle 33">
            <a:extLst>
              <a:ext uri="{FF2B5EF4-FFF2-40B4-BE49-F238E27FC236}">
                <a16:creationId xmlns:a16="http://schemas.microsoft.com/office/drawing/2014/main" id="{94E0592B-E91A-4E20-A206-5860D2838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998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EA2D370D-715E-4353-9949-4C60E754B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860999C-F964-4F61-9C08-939A9A843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E91526C1-EB19-42A6-B0B8-5B971E03A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AE21B3C9-8693-459F-9538-60227D7AE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1219464F-90F5-4A30-8EAE-A78D2CA59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557338"/>
            <a:ext cx="7623175" cy="172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3800">
                <a:solidFill>
                  <a:schemeClr val="tx2"/>
                </a:solidFill>
                <a:latin typeface="Century Gothic" panose="020B0502020202020204" pitchFamily="34" charset="0"/>
              </a:rPr>
              <a:t>Wat is de kortste Psalm?</a:t>
            </a:r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E428CDE7-63EE-4DA1-A81B-898E33990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69B1B45-FEE8-4DD7-88DD-E04BA85FE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4508500"/>
            <a:ext cx="1800225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200">
                <a:solidFill>
                  <a:schemeClr val="tx2"/>
                </a:solidFill>
                <a:latin typeface="Century Gothic" panose="020B0502020202020204" pitchFamily="34" charset="0"/>
              </a:rPr>
              <a:t>A	94</a:t>
            </a:r>
          </a:p>
          <a:p>
            <a:pPr eaLnBrk="1" hangingPunct="1"/>
            <a:r>
              <a:rPr lang="nl-NL" altLang="nl-NL" sz="2200">
                <a:solidFill>
                  <a:schemeClr val="tx2"/>
                </a:solidFill>
                <a:latin typeface="Century Gothic" panose="020B0502020202020204" pitchFamily="34" charset="0"/>
              </a:rPr>
              <a:t>B	115</a:t>
            </a:r>
          </a:p>
          <a:p>
            <a:pPr eaLnBrk="1" hangingPunct="1"/>
            <a:r>
              <a:rPr lang="nl-NL" altLang="nl-NL" sz="2200" b="1">
                <a:solidFill>
                  <a:srgbClr val="FF0000"/>
                </a:solidFill>
                <a:latin typeface="Century Gothic" panose="020B0502020202020204" pitchFamily="34" charset="0"/>
              </a:rPr>
              <a:t>C	117</a:t>
            </a:r>
          </a:p>
          <a:p>
            <a:pPr eaLnBrk="1" hangingPunct="1"/>
            <a:r>
              <a:rPr lang="nl-NL" altLang="nl-NL" sz="2200">
                <a:solidFill>
                  <a:schemeClr val="tx2"/>
                </a:solidFill>
                <a:latin typeface="Century Gothic" panose="020B0502020202020204" pitchFamily="34" charset="0"/>
              </a:rPr>
              <a:t>D	131</a:t>
            </a:r>
          </a:p>
        </p:txBody>
      </p:sp>
    </p:spTree>
    <p:extLst>
      <p:ext uri="{BB962C8B-B14F-4D97-AF65-F5344CB8AC3E}">
        <p14:creationId xmlns:p14="http://schemas.microsoft.com/office/powerpoint/2010/main" val="3126009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029B9BBA-35ED-46F5-8584-9050E863A8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BE6B2D7-471E-4266-89D5-B8199A4E9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3D2D33A-8834-4384-A8FB-CD5C77EA6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D156954-D8A1-4431-BE03-4BC4E96F0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F3B3D84-7BE3-4AD2-817C-86603C921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6A47A91-74BC-4841-B967-CD4B43965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747F1767-18A4-4BEE-A9D5-F41E35177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286250"/>
            <a:ext cx="7272337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In 1517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In 1617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In 1615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In 1715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5FE58524-8B23-4CD9-A926-9FEF222CC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700213"/>
            <a:ext cx="7623175" cy="151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In welk jaar sloeg Luther de 95 stellingen aan? </a:t>
            </a:r>
          </a:p>
        </p:txBody>
      </p:sp>
      <p:graphicFrame>
        <p:nvGraphicFramePr>
          <p:cNvPr id="10" name="Group 34">
            <a:extLst>
              <a:ext uri="{FF2B5EF4-FFF2-40B4-BE49-F238E27FC236}">
                <a16:creationId xmlns:a16="http://schemas.microsoft.com/office/drawing/2014/main" id="{9BCB1DC4-2EAB-4E14-B407-B1889CB54ACC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620713"/>
          <a:ext cx="2995612" cy="487620"/>
        </p:xfrm>
        <a:graphic>
          <a:graphicData uri="http://schemas.openxmlformats.org/drawingml/2006/table">
            <a:tbl>
              <a:tblPr/>
              <a:tblGrid>
                <a:gridCol w="37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7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Rectangle 35">
            <a:extLst>
              <a:ext uri="{FF2B5EF4-FFF2-40B4-BE49-F238E27FC236}">
                <a16:creationId xmlns:a16="http://schemas.microsoft.com/office/drawing/2014/main" id="{4E15E8C8-59E4-457A-9D6B-058FD635D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6455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DD0618A-6CA2-417A-A654-BFF290AF5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32A7C5A-3454-4635-8687-E51C1F6A1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6F92653-E8D7-4CB2-8080-5614C1A97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62C8FE-3A30-4E9E-BC26-AF9F57922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8138"/>
            <a:ext cx="719137" cy="360362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2B35C9CD-BE2B-4DC3-A8C8-C9845A2F3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1735138"/>
            <a:ext cx="7623175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In welk jaar sloeg Luther de 95 stellingen aan? </a:t>
            </a:r>
          </a:p>
        </p:txBody>
      </p:sp>
      <p:sp>
        <p:nvSpPr>
          <p:cNvPr id="9" name="Text Box 11">
            <a:extLst>
              <a:ext uri="{FF2B5EF4-FFF2-40B4-BE49-F238E27FC236}">
                <a16:creationId xmlns:a16="http://schemas.microsoft.com/office/drawing/2014/main" id="{40CFC533-E08F-49DD-824D-B382B4DBA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4379913"/>
            <a:ext cx="7272338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 b="1">
                <a:solidFill>
                  <a:srgbClr val="CC3300"/>
                </a:solidFill>
                <a:latin typeface="Century Gothic" panose="020B0502020202020204" pitchFamily="34" charset="0"/>
              </a:rPr>
              <a:t>A	In 1517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In 1617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In 1615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In 1715</a:t>
            </a: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707927B2-D5A8-4261-B549-2AC540094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87620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BBAC18B-EE84-474A-B3C8-743B39A57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4796450-048E-4981-927B-9B098EE11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130EB09-617E-411F-B20E-97ECDD026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D27A53-DED3-4F62-A0B7-BE08E2B61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7CABE4CF-2B38-475C-8A19-85C2A38EB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452938"/>
            <a:ext cx="4968875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64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46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66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68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86CA272-99B4-4F03-94AA-E07C7F87F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628775"/>
            <a:ext cx="7623175" cy="165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Hoeveel Bijbelboeken bevat de Bijbel?</a:t>
            </a:r>
          </a:p>
        </p:txBody>
      </p:sp>
      <p:graphicFrame>
        <p:nvGraphicFramePr>
          <p:cNvPr id="8" name="Group 32">
            <a:extLst>
              <a:ext uri="{FF2B5EF4-FFF2-40B4-BE49-F238E27FC236}">
                <a16:creationId xmlns:a16="http://schemas.microsoft.com/office/drawing/2014/main" id="{6C3D7A2A-17FB-4EBA-B829-754C4606D4D2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620713"/>
          <a:ext cx="2995612" cy="487620"/>
        </p:xfrm>
        <a:graphic>
          <a:graphicData uri="http://schemas.openxmlformats.org/drawingml/2006/table">
            <a:tbl>
              <a:tblPr/>
              <a:tblGrid>
                <a:gridCol w="37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7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ectangle 33">
            <a:extLst>
              <a:ext uri="{FF2B5EF4-FFF2-40B4-BE49-F238E27FC236}">
                <a16:creationId xmlns:a16="http://schemas.microsoft.com/office/drawing/2014/main" id="{B655A126-11A7-48BA-AE20-93ADD9C20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015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60B8CC4-C8FB-4F12-ADD5-E14BB757C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E2B3BF7-28AE-41CB-B895-E216B8070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361DEA-0A2E-403D-968D-D9AD0BC32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E977D1-7926-4836-A9B2-3D936A972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CB8F15C-CF08-4E34-B64E-990F597CF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1773238"/>
            <a:ext cx="7623175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 dirty="0">
                <a:solidFill>
                  <a:schemeClr val="tx2"/>
                </a:solidFill>
                <a:latin typeface="Century Gothic" panose="020B0502020202020204" pitchFamily="34" charset="0"/>
              </a:rPr>
              <a:t>Hoeveel Bijbelboeken bevat de Bijbel?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80D68ED4-07ED-4508-8F7B-E18EDC531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445000"/>
            <a:ext cx="1944687" cy="156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64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46</a:t>
            </a:r>
          </a:p>
          <a:p>
            <a:pPr eaLnBrk="1" hangingPunct="1"/>
            <a:r>
              <a:rPr lang="nl-NL" altLang="nl-NL" sz="2400" b="1">
                <a:solidFill>
                  <a:srgbClr val="FF0000"/>
                </a:solidFill>
                <a:latin typeface="Century Gothic" panose="020B0502020202020204" pitchFamily="34" charset="0"/>
              </a:rPr>
              <a:t>C	66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68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79C01443-DCF4-43ED-93D2-BE28C89DD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62447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E440715-64E3-42F0-8098-5FB02CDB4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70CF1C2-E74B-4868-BB1E-05109817A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E5F426-2E65-49F6-A459-14850BDCD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79409A-E2F9-4F39-9A55-0D4DAF53B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5A429C59-911E-4A75-9C16-359B581DD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379913"/>
            <a:ext cx="4392613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Genesis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Hooglied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Romeinen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Efeze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54A2AD0-0C84-49DD-8EFF-C07EB343D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628775"/>
            <a:ext cx="7623175" cy="237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In welk Bijbelboek lezen we over de geestelijke wapenrusting?</a:t>
            </a:r>
          </a:p>
        </p:txBody>
      </p:sp>
      <p:graphicFrame>
        <p:nvGraphicFramePr>
          <p:cNvPr id="8" name="Group 32">
            <a:extLst>
              <a:ext uri="{FF2B5EF4-FFF2-40B4-BE49-F238E27FC236}">
                <a16:creationId xmlns:a16="http://schemas.microsoft.com/office/drawing/2014/main" id="{D3F8DC70-2F18-4E95-8CAA-799F891F006C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620713"/>
          <a:ext cx="2995612" cy="487620"/>
        </p:xfrm>
        <a:graphic>
          <a:graphicData uri="http://schemas.openxmlformats.org/drawingml/2006/table">
            <a:tbl>
              <a:tblPr/>
              <a:tblGrid>
                <a:gridCol w="37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7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ectangle 33">
            <a:extLst>
              <a:ext uri="{FF2B5EF4-FFF2-40B4-BE49-F238E27FC236}">
                <a16:creationId xmlns:a16="http://schemas.microsoft.com/office/drawing/2014/main" id="{171FC9C8-2B9C-417D-A66E-3646C83B3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430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99CAA130-F8D9-4905-B7A3-CE99861BD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900CFACA-48E6-45EE-80FC-68CD7A3F5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CA8235BB-96A0-4F6B-9BA8-5E9CAE8B6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196B78BC-8616-496C-84EF-3C6F36812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8138"/>
            <a:ext cx="719137" cy="360362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9CF12094-66CF-4E37-A460-A8E1A41DD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557338"/>
            <a:ext cx="7623175" cy="2230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In welk Bijbelboek lezen we over de geestelijke wapenrusting?</a:t>
            </a:r>
          </a:p>
        </p:txBody>
      </p:sp>
      <p:sp>
        <p:nvSpPr>
          <p:cNvPr id="15" name="Text Box 10">
            <a:extLst>
              <a:ext uri="{FF2B5EF4-FFF2-40B4-BE49-F238E27FC236}">
                <a16:creationId xmlns:a16="http://schemas.microsoft.com/office/drawing/2014/main" id="{50071F91-465A-4206-95CC-9C9AB75CB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508500"/>
            <a:ext cx="4392613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Genesis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Hooglied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Romeinen</a:t>
            </a:r>
          </a:p>
          <a:p>
            <a:pPr eaLnBrk="1" hangingPunct="1"/>
            <a:r>
              <a:rPr lang="nl-NL" altLang="nl-NL" sz="2400" b="1">
                <a:solidFill>
                  <a:srgbClr val="FF0000"/>
                </a:solidFill>
                <a:latin typeface="Century Gothic" panose="020B0502020202020204" pitchFamily="34" charset="0"/>
              </a:rPr>
              <a:t>D	Efeze</a:t>
            </a:r>
          </a:p>
          <a:p>
            <a:pPr eaLnBrk="1" hangingPunct="1"/>
            <a:endParaRPr lang="nl-NL" altLang="nl-NL" sz="240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B2ABF18F-7E4B-42FC-B0F8-2745AD307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12885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F843A17-AB70-46A8-BC37-30385CE14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744DEFA-F440-4810-8107-BA0427235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526BC36-9545-452C-912C-119BAD712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4DB233-061A-408C-AEC7-2FA830690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C855E934-FAD3-47F7-80DB-0F7628BEA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379913"/>
            <a:ext cx="7272338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Van Matthew Henry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Van Dächsel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C	Van Spurgeon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Van Calvijn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9C88E59-919E-47A7-89C5-AE6D8BFD7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466850"/>
            <a:ext cx="7623175" cy="181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Welke Bijbelverklaring bestaat niet?</a:t>
            </a:r>
          </a:p>
        </p:txBody>
      </p:sp>
      <p:graphicFrame>
        <p:nvGraphicFramePr>
          <p:cNvPr id="8" name="Group 32">
            <a:extLst>
              <a:ext uri="{FF2B5EF4-FFF2-40B4-BE49-F238E27FC236}">
                <a16:creationId xmlns:a16="http://schemas.microsoft.com/office/drawing/2014/main" id="{98159860-0A1A-4B44-A281-1E954049B119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620713"/>
          <a:ext cx="2995612" cy="487620"/>
        </p:xfrm>
        <a:graphic>
          <a:graphicData uri="http://schemas.openxmlformats.org/drawingml/2006/table">
            <a:tbl>
              <a:tblPr/>
              <a:tblGrid>
                <a:gridCol w="37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7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l-NL" altLang="nl-NL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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l-NL" altLang="nl-NL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ectangle 33">
            <a:extLst>
              <a:ext uri="{FF2B5EF4-FFF2-40B4-BE49-F238E27FC236}">
                <a16:creationId xmlns:a16="http://schemas.microsoft.com/office/drawing/2014/main" id="{703A671B-A0DE-4DA1-9CCD-D84943FD4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0961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D8E134D-DA32-4C51-BE55-7E662D18D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589588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19FC381-B8E6-493A-8647-36A76CF03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229225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590182-D78E-42BA-81F8-E7D523C53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868863"/>
            <a:ext cx="7191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EBD7B4-F657-4BC5-BE7F-50484D665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149725"/>
            <a:ext cx="719137" cy="360363"/>
          </a:xfrm>
          <a:prstGeom prst="rect">
            <a:avLst/>
          </a:prstGeom>
          <a:solidFill>
            <a:srgbClr val="CC33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10CD43-1C55-43B1-BFF8-50C5A94D1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628775"/>
            <a:ext cx="7623175" cy="165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5000">
                <a:solidFill>
                  <a:schemeClr val="tx2"/>
                </a:solidFill>
                <a:latin typeface="Century Gothic" panose="020B0502020202020204" pitchFamily="34" charset="0"/>
              </a:rPr>
              <a:t>Welke Bijbelverklaring bestaat niet?</a:t>
            </a:r>
          </a:p>
          <a:p>
            <a:pPr algn="ctr" eaLnBrk="1" hangingPunct="1"/>
            <a:endParaRPr lang="nl-NL" altLang="nl-NL" sz="500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7A810CAA-EE01-4527-A429-3927E5C80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508500"/>
            <a:ext cx="7272337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A	Van Matthew Henry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B	Van Dächsel</a:t>
            </a:r>
          </a:p>
          <a:p>
            <a:pPr eaLnBrk="1" hangingPunct="1"/>
            <a:r>
              <a:rPr lang="nl-NL" altLang="nl-NL" sz="2400" b="1">
                <a:solidFill>
                  <a:srgbClr val="FF0000"/>
                </a:solidFill>
                <a:latin typeface="Century Gothic" panose="020B0502020202020204" pitchFamily="34" charset="0"/>
              </a:rPr>
              <a:t>C	Van Spurgeon</a:t>
            </a:r>
          </a:p>
          <a:p>
            <a:pPr eaLnBrk="1" hangingPunct="1"/>
            <a:r>
              <a:rPr lang="nl-NL" altLang="nl-NL" sz="2400">
                <a:solidFill>
                  <a:schemeClr val="tx2"/>
                </a:solidFill>
                <a:latin typeface="Century Gothic" panose="020B0502020202020204" pitchFamily="34" charset="0"/>
              </a:rPr>
              <a:t>D	Van Calvijn</a:t>
            </a:r>
          </a:p>
          <a:p>
            <a:pPr eaLnBrk="1" hangingPunct="1"/>
            <a:endParaRPr lang="nl-NL" altLang="nl-NL" sz="240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B98AC41F-BB2B-4471-B3C0-FCBDB04E6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508500"/>
            <a:ext cx="7191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76762135"/>
      </p:ext>
    </p:extLst>
  </p:cSld>
  <p:clrMapOvr>
    <a:masterClrMapping/>
  </p:clrMapOvr>
</p:sld>
</file>

<file path=ppt/theme/theme1.xml><?xml version="1.0" encoding="utf-8"?>
<a:theme xmlns:a="http://schemas.openxmlformats.org/drawingml/2006/main" name="Introd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BGG_powerpoint_algemeen_transparant" id="{445BB049-2645-4CC6-8C52-6AD3B846EA92}" vid="{10C6EEB4-9675-46D1-B322-46CF125AACCF}"/>
    </a:ext>
  </a:extLst>
</a:theme>
</file>

<file path=ppt/theme/theme2.xml><?xml version="1.0" encoding="utf-8"?>
<a:theme xmlns:a="http://schemas.openxmlformats.org/drawingml/2006/main" name="Vervolgd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BGG_powerpoint_algemeen_transparant" id="{445BB049-2645-4CC6-8C52-6AD3B846EA92}" vid="{1328A952-2F68-4DC1-A5A4-5765F89AF259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JBGG_powerpoint_algemeen_transparant</Template>
  <TotalTime>686</TotalTime>
  <Words>178</Words>
  <Application>Microsoft Office PowerPoint</Application>
  <PresentationFormat>Diavoorstelling (4:3)</PresentationFormat>
  <Paragraphs>119</Paragraphs>
  <Slides>17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17</vt:i4>
      </vt:variant>
    </vt:vector>
  </HeadingPairs>
  <TitlesOfParts>
    <vt:vector size="25" baseType="lpstr">
      <vt:lpstr>Arial</vt:lpstr>
      <vt:lpstr>Calibri</vt:lpstr>
      <vt:lpstr>Century Gothic</vt:lpstr>
      <vt:lpstr>Garamond</vt:lpstr>
      <vt:lpstr>Trebuchet MS</vt:lpstr>
      <vt:lpstr>Wingdings</vt:lpstr>
      <vt:lpstr>Introdia</vt:lpstr>
      <vt:lpstr>Vervolgdia</vt:lpstr>
      <vt:lpstr>Quiz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PJO Scherpenzeel</dc:title>
  <dc:creator>Jaco Pons</dc:creator>
  <cp:lastModifiedBy>Jaco Pons</cp:lastModifiedBy>
  <cp:revision>43</cp:revision>
  <dcterms:created xsi:type="dcterms:W3CDTF">2015-09-22T06:48:48Z</dcterms:created>
  <dcterms:modified xsi:type="dcterms:W3CDTF">2017-06-29T10:25:20Z</dcterms:modified>
</cp:coreProperties>
</file>