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18"/>
  </p:notesMasterIdLst>
  <p:sldIdLst>
    <p:sldId id="256" r:id="rId3"/>
    <p:sldId id="257" r:id="rId4"/>
    <p:sldId id="27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van de Maat" initials="Avd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B"/>
    <a:srgbClr val="F09700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6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72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21-12-2017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/>
              <a:t>Titel van presentatie</a:t>
            </a:r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/>
          <a:stretch/>
        </p:blipFill>
        <p:spPr>
          <a:xfrm>
            <a:off x="0" y="-115747"/>
            <a:ext cx="9144000" cy="6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Waar is God!?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Lijden</a:t>
            </a:r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58359" y="577154"/>
            <a:ext cx="7827282" cy="1829211"/>
          </a:xfrm>
          <a:solidFill>
            <a:schemeClr val="bg1">
              <a:alpha val="68000"/>
            </a:schemeClr>
          </a:solidFill>
          <a:effectLst>
            <a:softEdge rad="317500"/>
          </a:effectLst>
        </p:spPr>
        <p:txBody>
          <a:bodyPr lIns="540000" tIns="540000" rIns="540000" bIns="540000" anchor="ctr">
            <a:spAutoFit/>
          </a:bodyPr>
          <a:lstStyle/>
          <a:p>
            <a:pPr algn="ctr"/>
            <a:r>
              <a:rPr lang="nl-NL" dirty="0"/>
              <a:t>De Heere roept ons door lijden op ons tot Hem te bekeren</a:t>
            </a:r>
          </a:p>
        </p:txBody>
      </p:sp>
    </p:spTree>
    <p:extLst>
      <p:ext uri="{BB962C8B-B14F-4D97-AF65-F5344CB8AC3E}">
        <p14:creationId xmlns:p14="http://schemas.microsoft.com/office/powerpoint/2010/main" val="70348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Het doopformulier zegt over de moeite en het kwade: Hij wil dat van ons weren of tot ons nut doen zijn</a:t>
            </a:r>
          </a:p>
          <a:p>
            <a:r>
              <a:rPr lang="nl-NL" dirty="0"/>
              <a:t>Zondag 10 zegt: Deze dingen komen ons toe vanuit Gods Vaderlijke hand</a:t>
            </a:r>
          </a:p>
          <a:p>
            <a:r>
              <a:rPr lang="nl-NL" dirty="0"/>
              <a:t>Zie jij in alle moeite die </a:t>
            </a:r>
            <a:r>
              <a:rPr lang="nl-NL" b="1" i="1" dirty="0"/>
              <a:t>Vaderlijke </a:t>
            </a:r>
            <a:r>
              <a:rPr lang="nl-NL" dirty="0"/>
              <a:t>hand van God?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Vaderlijke zorg</a:t>
            </a:r>
          </a:p>
        </p:txBody>
      </p:sp>
    </p:spTree>
    <p:extLst>
      <p:ext uri="{BB962C8B-B14F-4D97-AF65-F5344CB8AC3E}">
        <p14:creationId xmlns:p14="http://schemas.microsoft.com/office/powerpoint/2010/main" val="168361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Het lijden laat God niet onbewogen</a:t>
            </a:r>
          </a:p>
          <a:p>
            <a:r>
              <a:rPr lang="nl-NL" dirty="0"/>
              <a:t>Christus heeft het zwaarst geleden aan het kruis</a:t>
            </a:r>
          </a:p>
          <a:p>
            <a:r>
              <a:rPr lang="nl-NL" dirty="0"/>
              <a:t>Hij kent de pijn van verstoten worden en van rouw</a:t>
            </a:r>
          </a:p>
          <a:p>
            <a:r>
              <a:rPr lang="nl-NL" dirty="0"/>
              <a:t>Er is een Hogepriester in de hemel Die je te hulp kan komen!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Christus’ priesterlijke werk</a:t>
            </a:r>
          </a:p>
        </p:txBody>
      </p:sp>
    </p:spTree>
    <p:extLst>
      <p:ext uri="{BB962C8B-B14F-4D97-AF65-F5344CB8AC3E}">
        <p14:creationId xmlns:p14="http://schemas.microsoft.com/office/powerpoint/2010/main" val="147946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God toont Zijn heerlijkheid door de blindgeborene</a:t>
            </a:r>
          </a:p>
          <a:p>
            <a:r>
              <a:rPr lang="nl-NL" dirty="0"/>
              <a:t>Door het sterven van Lazarus laat God Zijn macht zien</a:t>
            </a:r>
          </a:p>
          <a:p>
            <a:r>
              <a:rPr lang="nl-NL" dirty="0"/>
              <a:t>Door lijden wil God lessen leren</a:t>
            </a:r>
          </a:p>
          <a:p>
            <a:r>
              <a:rPr lang="nl-NL" dirty="0"/>
              <a:t>Het geloof in de Heere wordt ook door lijden op de proef gesteld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 van lijden</a:t>
            </a:r>
          </a:p>
        </p:txBody>
      </p:sp>
    </p:spTree>
    <p:extLst>
      <p:ext uri="{BB962C8B-B14F-4D97-AF65-F5344CB8AC3E}">
        <p14:creationId xmlns:p14="http://schemas.microsoft.com/office/powerpoint/2010/main" val="19453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Weet dat het lijden een werk van God is én weet dat je dit niet tegen kan houden</a:t>
            </a:r>
          </a:p>
          <a:p>
            <a:r>
              <a:rPr lang="nl-NL" dirty="0"/>
              <a:t>God is alwetend en ziet ook jou in je lijden</a:t>
            </a:r>
          </a:p>
          <a:p>
            <a:r>
              <a:rPr lang="nl-NL" dirty="0"/>
              <a:t>Je kunt het lijden doorstaan door op de almacht van God te zien</a:t>
            </a:r>
          </a:p>
          <a:p>
            <a:r>
              <a:rPr lang="nl-NL" dirty="0"/>
              <a:t>Voor iedereen die in Jezus Christus gelooft komt er een einde aan het lijden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Lijden dragen</a:t>
            </a:r>
          </a:p>
        </p:txBody>
      </p:sp>
    </p:spTree>
    <p:extLst>
      <p:ext uri="{BB962C8B-B14F-4D97-AF65-F5344CB8AC3E}">
        <p14:creationId xmlns:p14="http://schemas.microsoft.com/office/powerpoint/2010/main" val="64152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9" t="5868" b="2317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63575" y="1419361"/>
            <a:ext cx="7827282" cy="3533954"/>
          </a:xfrm>
          <a:solidFill>
            <a:schemeClr val="tx1">
              <a:alpha val="22000"/>
            </a:schemeClr>
          </a:solidFill>
          <a:effectLst>
            <a:softEdge rad="127000"/>
          </a:effectLst>
        </p:spPr>
        <p:txBody>
          <a:bodyPr lIns="360000" tIns="360000" rIns="360000" bIns="360000" anchor="ctr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“Wat de toekomst brengen moge, mij geleidt des Heeren hand.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Moedig sla ik dus de ogen naar het onbekende land.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Leer mij volgen zonder vragen; Vader, wat Gij doet is goed!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Leer mij slechts het heden dragen, met een rustig, kalm gemoed.” </a:t>
            </a:r>
          </a:p>
        </p:txBody>
      </p:sp>
    </p:spTree>
    <p:extLst>
      <p:ext uri="{BB962C8B-B14F-4D97-AF65-F5344CB8AC3E}">
        <p14:creationId xmlns:p14="http://schemas.microsoft.com/office/powerpoint/2010/main" val="157382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Lijden in soorten en maten</a:t>
            </a:r>
          </a:p>
          <a:p>
            <a:r>
              <a:rPr lang="nl-NL" dirty="0"/>
              <a:t>Zonde en lijden</a:t>
            </a:r>
          </a:p>
          <a:p>
            <a:r>
              <a:rPr lang="nl-NL" dirty="0"/>
              <a:t>God en lijden</a:t>
            </a:r>
          </a:p>
          <a:p>
            <a:r>
              <a:rPr lang="nl-NL" dirty="0"/>
              <a:t>Nut van lijden</a:t>
            </a:r>
          </a:p>
          <a:p>
            <a:r>
              <a:rPr lang="nl-NL" dirty="0"/>
              <a:t>Lijden dragen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Heb jij ook een rooskleurig beeld van het leven?</a:t>
            </a:r>
          </a:p>
          <a:p>
            <a:r>
              <a:rPr lang="nl-NL" dirty="0"/>
              <a:t>Hoeveel mensen leven niet met een beperking?</a:t>
            </a:r>
          </a:p>
          <a:p>
            <a:r>
              <a:rPr lang="nl-NL" dirty="0"/>
              <a:t>Veel kinderen leven in een gezin waar ouders vaak ruzie hebben!</a:t>
            </a:r>
          </a:p>
          <a:p>
            <a:r>
              <a:rPr lang="nl-NL" dirty="0"/>
              <a:t>Er zijn ook kinderen waarbij één of beide ouders gestorven zijn!</a:t>
            </a:r>
          </a:p>
          <a:p>
            <a:r>
              <a:rPr lang="nl-NL" dirty="0"/>
              <a:t>Gaat het goed bij jouw op school of word je gepest?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Lijden in soorten en maten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6"/>
          <a:stretch/>
        </p:blipFill>
        <p:spPr>
          <a:xfrm>
            <a:off x="663575" y="3776870"/>
            <a:ext cx="5943600" cy="2339423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Moord en doodslag lijken aan de orde van de dag</a:t>
            </a:r>
          </a:p>
          <a:p>
            <a:r>
              <a:rPr lang="nl-NL" dirty="0"/>
              <a:t>In andere delen van de wereld lijden mensen honger of moeten ze vluchten voor oorlog</a:t>
            </a:r>
          </a:p>
          <a:p>
            <a:r>
              <a:rPr lang="nl-NL" dirty="0"/>
              <a:t>Hoeveel bloedbaden zijn er de afgelopen jaren niet geweest?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Lijden in soorten en maten</a:t>
            </a:r>
          </a:p>
        </p:txBody>
      </p:sp>
    </p:spTree>
    <p:extLst>
      <p:ext uri="{BB962C8B-B14F-4D97-AF65-F5344CB8AC3E}">
        <p14:creationId xmlns:p14="http://schemas.microsoft.com/office/powerpoint/2010/main" val="202854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Bij het nadenken over lijden dwingt Gods Woord ons te starten bij de zondeval</a:t>
            </a:r>
          </a:p>
          <a:p>
            <a:r>
              <a:rPr lang="nl-NL" dirty="0"/>
              <a:t>Het lijden is dus door de zondeval in de wereld gekomen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Zonde en lijden</a:t>
            </a:r>
          </a:p>
        </p:txBody>
      </p:sp>
    </p:spTree>
    <p:extLst>
      <p:ext uri="{BB962C8B-B14F-4D97-AF65-F5344CB8AC3E}">
        <p14:creationId xmlns:p14="http://schemas.microsoft.com/office/powerpoint/2010/main" val="170587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Gehazi</a:t>
            </a:r>
            <a:r>
              <a:rPr lang="nl-NL" dirty="0"/>
              <a:t> word gestraft met melaatsheid</a:t>
            </a:r>
          </a:p>
          <a:p>
            <a:r>
              <a:rPr lang="nl-NL" dirty="0"/>
              <a:t>Farao wordt gestraft met de 10 plagen</a:t>
            </a:r>
          </a:p>
          <a:p>
            <a:r>
              <a:rPr lang="nl-NL" dirty="0"/>
              <a:t>Ananias en </a:t>
            </a:r>
            <a:r>
              <a:rPr lang="nl-NL" dirty="0" err="1"/>
              <a:t>Safira</a:t>
            </a:r>
            <a:r>
              <a:rPr lang="nl-NL" dirty="0"/>
              <a:t> werden gestraft met de dood na hun leugen</a:t>
            </a:r>
          </a:p>
          <a:p>
            <a:r>
              <a:rPr lang="nl-NL" dirty="0"/>
              <a:t>Het kindje van David en Bathseba zou sterven vanwege hun overspel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Verband tussen zonde en lijden</a:t>
            </a:r>
          </a:p>
        </p:txBody>
      </p:sp>
    </p:spTree>
    <p:extLst>
      <p:ext uri="{BB962C8B-B14F-4D97-AF65-F5344CB8AC3E}">
        <p14:creationId xmlns:p14="http://schemas.microsoft.com/office/powerpoint/2010/main" val="10653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De Heere Jezus geeft bij de blindgeborene aan dat hij en zijn ouders niet gezondigd hadden</a:t>
            </a:r>
          </a:p>
          <a:p>
            <a:r>
              <a:rPr lang="nl-NL" dirty="0"/>
              <a:t>Deze man is niet blind vanwege de zonden</a:t>
            </a:r>
          </a:p>
          <a:p>
            <a:r>
              <a:rPr lang="nl-NL" dirty="0"/>
              <a:t>De Heere geeft iets, maar onthoudt bij de ander</a:t>
            </a:r>
          </a:p>
          <a:p>
            <a:r>
              <a:rPr lang="nl-NL" dirty="0"/>
              <a:t>De instorting van de de toren bij </a:t>
            </a:r>
            <a:r>
              <a:rPr lang="nl-NL" dirty="0" err="1"/>
              <a:t>Siloam</a:t>
            </a:r>
            <a:r>
              <a:rPr lang="nl-NL" dirty="0"/>
              <a:t> was ook niet de zonde van de 18 omgekomen mensen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Geen verband tussen zonde en lijden</a:t>
            </a:r>
          </a:p>
        </p:txBody>
      </p:sp>
    </p:spTree>
    <p:extLst>
      <p:ext uri="{BB962C8B-B14F-4D97-AF65-F5344CB8AC3E}">
        <p14:creationId xmlns:p14="http://schemas.microsoft.com/office/powerpoint/2010/main" val="40892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Baseer jij het geloof in God op het lijden wat je bij jezelf of om je heen ziet?</a:t>
            </a:r>
          </a:p>
          <a:p>
            <a:r>
              <a:rPr lang="nl-NL" dirty="0"/>
              <a:t>Als God bestaat, waarom laat Hij lijden dan toe?</a:t>
            </a:r>
          </a:p>
          <a:p>
            <a:r>
              <a:rPr lang="nl-NL" dirty="0"/>
              <a:t>Is God wel almachtig?</a:t>
            </a:r>
          </a:p>
          <a:p>
            <a:r>
              <a:rPr lang="nl-NL" dirty="0"/>
              <a:t>Is de Heere wel liefdevol?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en lijden</a:t>
            </a:r>
          </a:p>
        </p:txBody>
      </p:sp>
    </p:spTree>
    <p:extLst>
      <p:ext uri="{BB962C8B-B14F-4D97-AF65-F5344CB8AC3E}">
        <p14:creationId xmlns:p14="http://schemas.microsoft.com/office/powerpoint/2010/main" val="138508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Lijden laat zien dat het leven op aarde niet goed is</a:t>
            </a:r>
          </a:p>
          <a:p>
            <a:r>
              <a:rPr lang="nl-NL" dirty="0"/>
              <a:t>Wanneer het leven op rolletjes loopt hebben wij God niet nodig en komt Hij niet van pas</a:t>
            </a:r>
          </a:p>
          <a:p>
            <a:r>
              <a:rPr lang="nl-NL" dirty="0"/>
              <a:t>Door lijden worden onze illusies doorgeprikt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12465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EE428C7F-DB67-354D-B762-EE9F6ED267A5}" vid="{A3DE275D-7317-014E-9DEE-30C2ED0F7CAE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EE428C7F-DB67-354D-B762-EE9F6ED267A5}" vid="{32C8C16B-C652-164E-9039-A7FE56415C4D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 Presentatie</Template>
  <TotalTime>114</TotalTime>
  <Words>574</Words>
  <Application>Microsoft Office PowerPoint</Application>
  <PresentationFormat>Diavoorstelling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Introdia</vt:lpstr>
      <vt:lpstr>Vervolgdia</vt:lpstr>
      <vt:lpstr>Lijden</vt:lpstr>
      <vt:lpstr>Agenda</vt:lpstr>
      <vt:lpstr>Lijden in soorten en maten</vt:lpstr>
      <vt:lpstr>Lijden in soorten en maten</vt:lpstr>
      <vt:lpstr>Zonde en lijden</vt:lpstr>
      <vt:lpstr>Verband tussen zonde en lijden</vt:lpstr>
      <vt:lpstr>Geen verband tussen zonde en lijden</vt:lpstr>
      <vt:lpstr>God en lijden</vt:lpstr>
      <vt:lpstr>PowerPoint-presentatie</vt:lpstr>
      <vt:lpstr>PowerPoint-presentatie</vt:lpstr>
      <vt:lpstr>Vaderlijke zorg</vt:lpstr>
      <vt:lpstr>Christus’ priesterlijke werk</vt:lpstr>
      <vt:lpstr>Nut van lijden</vt:lpstr>
      <vt:lpstr>Lijden dragen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Lijden</dc:title>
  <dc:creator>Bartjan Boer</dc:creator>
  <cp:lastModifiedBy>Aline van de Maat</cp:lastModifiedBy>
  <cp:revision>14</cp:revision>
  <dcterms:created xsi:type="dcterms:W3CDTF">2017-12-18T19:05:23Z</dcterms:created>
  <dcterms:modified xsi:type="dcterms:W3CDTF">2017-12-21T14:13:03Z</dcterms:modified>
</cp:coreProperties>
</file>